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30"/>
  </p:notesMasterIdLst>
  <p:sldIdLst>
    <p:sldId id="601" r:id="rId4"/>
    <p:sldId id="636" r:id="rId5"/>
    <p:sldId id="638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39" r:id="rId29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2A"/>
    <a:srgbClr val="007078"/>
    <a:srgbClr val="68BBAF"/>
    <a:srgbClr val="F6B859"/>
    <a:srgbClr val="F8E946"/>
    <a:srgbClr val="E6E6E6"/>
    <a:srgbClr val="C80F0F"/>
    <a:srgbClr val="C00000"/>
    <a:srgbClr val="CC00CC"/>
    <a:srgbClr val="23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4323" autoAdjust="0"/>
  </p:normalViewPr>
  <p:slideViewPr>
    <p:cSldViewPr snapToGrid="0">
      <p:cViewPr varScale="1">
        <p:scale>
          <a:sx n="108" d="100"/>
          <a:sy n="108" d="100"/>
        </p:scale>
        <p:origin x="926" y="7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Grosu" userId="56cb48f3-9863-40dc-b9f3-e5b87529c7fa" providerId="ADAL" clId="{CE307A72-51E8-473B-8B33-19DA479F1E74}"/>
    <pc:docChg chg="undo redo custSel modSld">
      <pc:chgData name="Mihai Grosu" userId="56cb48f3-9863-40dc-b9f3-e5b87529c7fa" providerId="ADAL" clId="{CE307A72-51E8-473B-8B33-19DA479F1E74}" dt="2024-12-31T15:25:58.046" v="590" actId="255"/>
      <pc:docMkLst>
        <pc:docMk/>
      </pc:docMkLst>
      <pc:sldChg chg="addSp delSp modSp mod">
        <pc:chgData name="Mihai Grosu" userId="56cb48f3-9863-40dc-b9f3-e5b87529c7fa" providerId="ADAL" clId="{CE307A72-51E8-473B-8B33-19DA479F1E74}" dt="2024-12-31T15:00:04.053" v="203" actId="255"/>
        <pc:sldMkLst>
          <pc:docMk/>
          <pc:sldMk cId="2716583228" sldId="638"/>
        </pc:sldMkLst>
        <pc:graphicFrameChg chg="add mod">
          <ac:chgData name="Mihai Grosu" userId="56cb48f3-9863-40dc-b9f3-e5b87529c7fa" providerId="ADAL" clId="{CE307A72-51E8-473B-8B33-19DA479F1E74}" dt="2024-12-31T15:00:04.053" v="203" actId="255"/>
          <ac:graphicFrameMkLst>
            <pc:docMk/>
            <pc:sldMk cId="2716583228" sldId="638"/>
            <ac:graphicFrameMk id="5" creationId="{00000000-0008-0000-4600-00001E546675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9:56.765" v="202" actId="255"/>
        <pc:sldMkLst>
          <pc:docMk/>
          <pc:sldMk cId="3069434231" sldId="640"/>
        </pc:sldMkLst>
        <pc:graphicFrameChg chg="add mod">
          <ac:chgData name="Mihai Grosu" userId="56cb48f3-9863-40dc-b9f3-e5b87529c7fa" providerId="ADAL" clId="{CE307A72-51E8-473B-8B33-19DA479F1E74}" dt="2024-12-31T14:59:56.765" v="202" actId="255"/>
          <ac:graphicFrameMkLst>
            <pc:docMk/>
            <pc:sldMk cId="3069434231" sldId="640"/>
            <ac:graphicFrameMk id="4" creationId="{00000000-0008-0000-4600-00009D000440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9:50.484" v="201" actId="255"/>
        <pc:sldMkLst>
          <pc:docMk/>
          <pc:sldMk cId="1502390101" sldId="641"/>
        </pc:sldMkLst>
        <pc:graphicFrameChg chg="add mod">
          <ac:chgData name="Mihai Grosu" userId="56cb48f3-9863-40dc-b9f3-e5b87529c7fa" providerId="ADAL" clId="{CE307A72-51E8-473B-8B33-19DA479F1E74}" dt="2024-12-31T14:59:50.484" v="201" actId="255"/>
          <ac:graphicFrameMkLst>
            <pc:docMk/>
            <pc:sldMk cId="1502390101" sldId="641"/>
            <ac:graphicFrameMk id="5" creationId="{00000000-0008-0000-4600-000048982871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9:42.237" v="200" actId="255"/>
        <pc:sldMkLst>
          <pc:docMk/>
          <pc:sldMk cId="990936509" sldId="642"/>
        </pc:sldMkLst>
        <pc:graphicFrameChg chg="add mod">
          <ac:chgData name="Mihai Grosu" userId="56cb48f3-9863-40dc-b9f3-e5b87529c7fa" providerId="ADAL" clId="{CE307A72-51E8-473B-8B33-19DA479F1E74}" dt="2024-12-31T14:59:42.237" v="200" actId="255"/>
          <ac:graphicFrameMkLst>
            <pc:docMk/>
            <pc:sldMk cId="990936509" sldId="642"/>
            <ac:graphicFrameMk id="8" creationId="{00000000-0008-0000-4600-0000A8E26D18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9:33.389" v="199" actId="255"/>
        <pc:sldMkLst>
          <pc:docMk/>
          <pc:sldMk cId="1986972736" sldId="643"/>
        </pc:sldMkLst>
        <pc:graphicFrameChg chg="add mod">
          <ac:chgData name="Mihai Grosu" userId="56cb48f3-9863-40dc-b9f3-e5b87529c7fa" providerId="ADAL" clId="{CE307A72-51E8-473B-8B33-19DA479F1E74}" dt="2024-12-31T14:59:33.389" v="199" actId="255"/>
          <ac:graphicFrameMkLst>
            <pc:docMk/>
            <pc:sldMk cId="1986972736" sldId="643"/>
            <ac:graphicFrameMk id="5" creationId="{00000000-0008-0000-4600-0000DA5A8542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8:54.291" v="198" actId="255"/>
        <pc:sldMkLst>
          <pc:docMk/>
          <pc:sldMk cId="13260599" sldId="644"/>
        </pc:sldMkLst>
        <pc:graphicFrameChg chg="add mod">
          <ac:chgData name="Mihai Grosu" userId="56cb48f3-9863-40dc-b9f3-e5b87529c7fa" providerId="ADAL" clId="{CE307A72-51E8-473B-8B33-19DA479F1E74}" dt="2024-12-31T14:58:54.291" v="198" actId="255"/>
          <ac:graphicFrameMkLst>
            <pc:docMk/>
            <pc:sldMk cId="13260599" sldId="644"/>
            <ac:graphicFrameMk id="4" creationId="{00000000-0008-0000-4600-0000D3A07B09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0:05.367" v="116" actId="255"/>
        <pc:sldMkLst>
          <pc:docMk/>
          <pc:sldMk cId="355766592" sldId="645"/>
        </pc:sldMkLst>
        <pc:graphicFrameChg chg="add mod">
          <ac:chgData name="Mihai Grosu" userId="56cb48f3-9863-40dc-b9f3-e5b87529c7fa" providerId="ADAL" clId="{CE307A72-51E8-473B-8B33-19DA479F1E74}" dt="2024-12-31T14:50:05.367" v="116" actId="255"/>
          <ac:graphicFrameMkLst>
            <pc:docMk/>
            <pc:sldMk cId="355766592" sldId="645"/>
            <ac:graphicFrameMk id="8" creationId="{00000000-0008-0000-4600-0000DEAE513F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8:42.088" v="197" actId="255"/>
        <pc:sldMkLst>
          <pc:docMk/>
          <pc:sldMk cId="1207475816" sldId="646"/>
        </pc:sldMkLst>
        <pc:graphicFrameChg chg="add mod">
          <ac:chgData name="Mihai Grosu" userId="56cb48f3-9863-40dc-b9f3-e5b87529c7fa" providerId="ADAL" clId="{CE307A72-51E8-473B-8B33-19DA479F1E74}" dt="2024-12-31T14:58:42.088" v="197" actId="255"/>
          <ac:graphicFrameMkLst>
            <pc:docMk/>
            <pc:sldMk cId="1207475816" sldId="646"/>
            <ac:graphicFrameMk id="4" creationId="{00000000-0008-0000-4600-0000501B526F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4:58:33.028" v="196" actId="255"/>
        <pc:sldMkLst>
          <pc:docMk/>
          <pc:sldMk cId="3359481183" sldId="647"/>
        </pc:sldMkLst>
        <pc:graphicFrameChg chg="add mod">
          <ac:chgData name="Mihai Grosu" userId="56cb48f3-9863-40dc-b9f3-e5b87529c7fa" providerId="ADAL" clId="{CE307A72-51E8-473B-8B33-19DA479F1E74}" dt="2024-12-31T14:58:33.028" v="196" actId="255"/>
          <ac:graphicFrameMkLst>
            <pc:docMk/>
            <pc:sldMk cId="3359481183" sldId="647"/>
            <ac:graphicFrameMk id="8" creationId="{00000000-0008-0000-4600-000072672076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25:58.046" v="590" actId="255"/>
        <pc:sldMkLst>
          <pc:docMk/>
          <pc:sldMk cId="2106189859" sldId="648"/>
        </pc:sldMkLst>
        <pc:graphicFrameChg chg="add mod">
          <ac:chgData name="Mihai Grosu" userId="56cb48f3-9863-40dc-b9f3-e5b87529c7fa" providerId="ADAL" clId="{CE307A72-51E8-473B-8B33-19DA479F1E74}" dt="2024-12-31T15:25:58.046" v="590" actId="255"/>
          <ac:graphicFrameMkLst>
            <pc:docMk/>
            <pc:sldMk cId="2106189859" sldId="648"/>
            <ac:graphicFrameMk id="8" creationId="{00000000-0008-0000-4600-0000255E4403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03:35.656" v="263" actId="255"/>
        <pc:sldMkLst>
          <pc:docMk/>
          <pc:sldMk cId="226141980" sldId="649"/>
        </pc:sldMkLst>
        <pc:graphicFrameChg chg="add mod">
          <ac:chgData name="Mihai Grosu" userId="56cb48f3-9863-40dc-b9f3-e5b87529c7fa" providerId="ADAL" clId="{CE307A72-51E8-473B-8B33-19DA479F1E74}" dt="2024-12-31T15:03:35.656" v="263" actId="255"/>
          <ac:graphicFrameMkLst>
            <pc:docMk/>
            <pc:sldMk cId="226141980" sldId="649"/>
            <ac:graphicFrameMk id="4" creationId="{00000000-0008-0000-4600-00009A7ABE04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05:12.980" v="294" actId="255"/>
        <pc:sldMkLst>
          <pc:docMk/>
          <pc:sldMk cId="1235624228" sldId="650"/>
        </pc:sldMkLst>
        <pc:graphicFrameChg chg="add mod">
          <ac:chgData name="Mihai Grosu" userId="56cb48f3-9863-40dc-b9f3-e5b87529c7fa" providerId="ADAL" clId="{CE307A72-51E8-473B-8B33-19DA479F1E74}" dt="2024-12-31T15:05:12.980" v="294" actId="255"/>
          <ac:graphicFrameMkLst>
            <pc:docMk/>
            <pc:sldMk cId="1235624228" sldId="650"/>
            <ac:graphicFrameMk id="5" creationId="{00000000-0008-0000-4600-0000D99A3B43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06:51.272" v="302" actId="255"/>
        <pc:sldMkLst>
          <pc:docMk/>
          <pc:sldMk cId="218580914" sldId="651"/>
        </pc:sldMkLst>
        <pc:graphicFrameChg chg="add mod">
          <ac:chgData name="Mihai Grosu" userId="56cb48f3-9863-40dc-b9f3-e5b87529c7fa" providerId="ADAL" clId="{CE307A72-51E8-473B-8B33-19DA479F1E74}" dt="2024-12-31T15:06:51.272" v="302" actId="255"/>
          <ac:graphicFrameMkLst>
            <pc:docMk/>
            <pc:sldMk cId="218580914" sldId="651"/>
            <ac:graphicFrameMk id="4" creationId="{00000000-0008-0000-4600-0000D076943E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09:03.421" v="333" actId="255"/>
        <pc:sldMkLst>
          <pc:docMk/>
          <pc:sldMk cId="484794703" sldId="652"/>
        </pc:sldMkLst>
        <pc:graphicFrameChg chg="add mod">
          <ac:chgData name="Mihai Grosu" userId="56cb48f3-9863-40dc-b9f3-e5b87529c7fa" providerId="ADAL" clId="{CE307A72-51E8-473B-8B33-19DA479F1E74}" dt="2024-12-31T15:09:03.421" v="333" actId="255"/>
          <ac:graphicFrameMkLst>
            <pc:docMk/>
            <pc:sldMk cId="484794703" sldId="652"/>
            <ac:graphicFrameMk id="5" creationId="{00000000-0008-0000-4600-000040DDD873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11:26.045" v="368" actId="255"/>
        <pc:sldMkLst>
          <pc:docMk/>
          <pc:sldMk cId="2443396607" sldId="653"/>
        </pc:sldMkLst>
        <pc:graphicFrameChg chg="add mod">
          <ac:chgData name="Mihai Grosu" userId="56cb48f3-9863-40dc-b9f3-e5b87529c7fa" providerId="ADAL" clId="{CE307A72-51E8-473B-8B33-19DA479F1E74}" dt="2024-12-31T15:11:26.045" v="368" actId="255"/>
          <ac:graphicFrameMkLst>
            <pc:docMk/>
            <pc:sldMk cId="2443396607" sldId="653"/>
            <ac:graphicFrameMk id="8" creationId="{00000000-0008-0000-4600-0000D9828638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15:13.562" v="446" actId="255"/>
        <pc:sldMkLst>
          <pc:docMk/>
          <pc:sldMk cId="1114060246" sldId="654"/>
        </pc:sldMkLst>
        <pc:graphicFrameChg chg="add mod">
          <ac:chgData name="Mihai Grosu" userId="56cb48f3-9863-40dc-b9f3-e5b87529c7fa" providerId="ADAL" clId="{CE307A72-51E8-473B-8B33-19DA479F1E74}" dt="2024-12-31T15:15:13.562" v="446" actId="255"/>
          <ac:graphicFrameMkLst>
            <pc:docMk/>
            <pc:sldMk cId="1114060246" sldId="654"/>
            <ac:graphicFrameMk id="8" creationId="{00000000-0008-0000-4600-0000416AED10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17:23.448" v="476" actId="255"/>
        <pc:sldMkLst>
          <pc:docMk/>
          <pc:sldMk cId="1009025002" sldId="655"/>
        </pc:sldMkLst>
        <pc:graphicFrameChg chg="add mod">
          <ac:chgData name="Mihai Grosu" userId="56cb48f3-9863-40dc-b9f3-e5b87529c7fa" providerId="ADAL" clId="{CE307A72-51E8-473B-8B33-19DA479F1E74}" dt="2024-12-31T15:17:23.448" v="476" actId="255"/>
          <ac:graphicFrameMkLst>
            <pc:docMk/>
            <pc:sldMk cId="1009025002" sldId="655"/>
            <ac:graphicFrameMk id="4" creationId="{00000000-0008-0000-4600-0000FD880056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19:25.733" v="506" actId="255"/>
        <pc:sldMkLst>
          <pc:docMk/>
          <pc:sldMk cId="4245385881" sldId="656"/>
        </pc:sldMkLst>
        <pc:graphicFrameChg chg="add mod">
          <ac:chgData name="Mihai Grosu" userId="56cb48f3-9863-40dc-b9f3-e5b87529c7fa" providerId="ADAL" clId="{CE307A72-51E8-473B-8B33-19DA479F1E74}" dt="2024-12-31T15:19:25.733" v="506" actId="255"/>
          <ac:graphicFrameMkLst>
            <pc:docMk/>
            <pc:sldMk cId="4245385881" sldId="656"/>
            <ac:graphicFrameMk id="5" creationId="{00000000-0008-0000-4600-0000392B3704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20:48.228" v="541"/>
        <pc:sldMkLst>
          <pc:docMk/>
          <pc:sldMk cId="3718525545" sldId="657"/>
        </pc:sldMkLst>
        <pc:graphicFrameChg chg="add mod">
          <ac:chgData name="Mihai Grosu" userId="56cb48f3-9863-40dc-b9f3-e5b87529c7fa" providerId="ADAL" clId="{CE307A72-51E8-473B-8B33-19DA479F1E74}" dt="2024-12-31T15:20:48.228" v="541"/>
          <ac:graphicFrameMkLst>
            <pc:docMk/>
            <pc:sldMk cId="3718525545" sldId="657"/>
            <ac:graphicFrameMk id="4" creationId="{00000000-0008-0000-4600-0000824D8457}"/>
          </ac:graphicFrameMkLst>
        </pc:graphicFrameChg>
      </pc:sldChg>
      <pc:sldChg chg="addSp delSp modSp mod">
        <pc:chgData name="Mihai Grosu" userId="56cb48f3-9863-40dc-b9f3-e5b87529c7fa" providerId="ADAL" clId="{CE307A72-51E8-473B-8B33-19DA479F1E74}" dt="2024-12-31T15:22:59.185" v="575"/>
        <pc:sldMkLst>
          <pc:docMk/>
          <pc:sldMk cId="1329935446" sldId="658"/>
        </pc:sldMkLst>
        <pc:graphicFrameChg chg="add mod">
          <ac:chgData name="Mihai Grosu" userId="56cb48f3-9863-40dc-b9f3-e5b87529c7fa" providerId="ADAL" clId="{CE307A72-51E8-473B-8B33-19DA479F1E74}" dt="2024-12-31T15:22:59.185" v="575"/>
          <ac:graphicFrameMkLst>
            <pc:docMk/>
            <pc:sldMk cId="1329935446" sldId="658"/>
            <ac:graphicFrameMk id="5" creationId="{00000000-0008-0000-4600-00003077736C}"/>
          </ac:graphicFrameMkLst>
        </pc:graphicFrameChg>
      </pc:sldChg>
      <pc:sldChg chg="modSp mod">
        <pc:chgData name="Mihai Grosu" userId="56cb48f3-9863-40dc-b9f3-e5b87529c7fa" providerId="ADAL" clId="{CE307A72-51E8-473B-8B33-19DA479F1E74}" dt="2024-12-31T15:23:10.076" v="576" actId="13926"/>
        <pc:sldMkLst>
          <pc:docMk/>
          <pc:sldMk cId="3311848425" sldId="659"/>
        </pc:sldMkLst>
        <pc:spChg chg="mod">
          <ac:chgData name="Mihai Grosu" userId="56cb48f3-9863-40dc-b9f3-e5b87529c7fa" providerId="ADAL" clId="{CE307A72-51E8-473B-8B33-19DA479F1E74}" dt="2024-12-31T15:23:10.076" v="576" actId="13926"/>
          <ac:spMkLst>
            <pc:docMk/>
            <pc:sldMk cId="3311848425" sldId="659"/>
            <ac:spMk id="4" creationId="{42F271B6-16CC-D4B4-47E8-04E61F2BC30B}"/>
          </ac:spMkLst>
        </pc:spChg>
      </pc:sldChg>
      <pc:sldChg chg="modSp mod">
        <pc:chgData name="Mihai Grosu" userId="56cb48f3-9863-40dc-b9f3-e5b87529c7fa" providerId="ADAL" clId="{CE307A72-51E8-473B-8B33-19DA479F1E74}" dt="2024-12-31T15:23:17.397" v="577" actId="13926"/>
        <pc:sldMkLst>
          <pc:docMk/>
          <pc:sldMk cId="3188037412" sldId="660"/>
        </pc:sldMkLst>
        <pc:spChg chg="mod">
          <ac:chgData name="Mihai Grosu" userId="56cb48f3-9863-40dc-b9f3-e5b87529c7fa" providerId="ADAL" clId="{CE307A72-51E8-473B-8B33-19DA479F1E74}" dt="2024-12-31T15:23:17.397" v="577" actId="13926"/>
          <ac:spMkLst>
            <pc:docMk/>
            <pc:sldMk cId="3188037412" sldId="660"/>
            <ac:spMk id="4" creationId="{42F271B6-16CC-D4B4-47E8-04E61F2BC30B}"/>
          </ac:spMkLst>
        </pc:spChg>
      </pc:sldChg>
      <pc:sldChg chg="modSp mod">
        <pc:chgData name="Mihai Grosu" userId="56cb48f3-9863-40dc-b9f3-e5b87529c7fa" providerId="ADAL" clId="{CE307A72-51E8-473B-8B33-19DA479F1E74}" dt="2024-12-31T15:23:24.194" v="578" actId="13926"/>
        <pc:sldMkLst>
          <pc:docMk/>
          <pc:sldMk cId="3983169374" sldId="661"/>
        </pc:sldMkLst>
        <pc:spChg chg="mod">
          <ac:chgData name="Mihai Grosu" userId="56cb48f3-9863-40dc-b9f3-e5b87529c7fa" providerId="ADAL" clId="{CE307A72-51E8-473B-8B33-19DA479F1E74}" dt="2024-12-31T15:23:24.194" v="578" actId="13926"/>
          <ac:spMkLst>
            <pc:docMk/>
            <pc:sldMk cId="3983169374" sldId="661"/>
            <ac:spMk id="4" creationId="{42F271B6-16CC-D4B4-47E8-04E61F2BC30B}"/>
          </ac:spMkLst>
        </pc:spChg>
      </pc:sldChg>
      <pc:sldChg chg="modSp mod">
        <pc:chgData name="Mihai Grosu" userId="56cb48f3-9863-40dc-b9f3-e5b87529c7fa" providerId="ADAL" clId="{CE307A72-51E8-473B-8B33-19DA479F1E74}" dt="2024-12-31T15:23:30.170" v="579" actId="13926"/>
        <pc:sldMkLst>
          <pc:docMk/>
          <pc:sldMk cId="3700380410" sldId="662"/>
        </pc:sldMkLst>
        <pc:spChg chg="mod">
          <ac:chgData name="Mihai Grosu" userId="56cb48f3-9863-40dc-b9f3-e5b87529c7fa" providerId="ADAL" clId="{CE307A72-51E8-473B-8B33-19DA479F1E74}" dt="2024-12-31T15:23:30.170" v="579" actId="13926"/>
          <ac:spMkLst>
            <pc:docMk/>
            <pc:sldMk cId="3700380410" sldId="662"/>
            <ac:spMk id="4" creationId="{42F271B6-16CC-D4B4-47E8-04E61F2BC30B}"/>
          </ac:spMkLst>
        </pc:spChg>
      </pc:sldChg>
      <pc:sldChg chg="modSp mod">
        <pc:chgData name="Mihai Grosu" userId="56cb48f3-9863-40dc-b9f3-e5b87529c7fa" providerId="ADAL" clId="{CE307A72-51E8-473B-8B33-19DA479F1E74}" dt="2024-12-31T15:23:36.639" v="580" actId="13926"/>
        <pc:sldMkLst>
          <pc:docMk/>
          <pc:sldMk cId="2096485712" sldId="663"/>
        </pc:sldMkLst>
        <pc:spChg chg="mod">
          <ac:chgData name="Mihai Grosu" userId="56cb48f3-9863-40dc-b9f3-e5b87529c7fa" providerId="ADAL" clId="{CE307A72-51E8-473B-8B33-19DA479F1E74}" dt="2024-12-31T15:23:36.639" v="580" actId="13926"/>
          <ac:spMkLst>
            <pc:docMk/>
            <pc:sldMk cId="2096485712" sldId="663"/>
            <ac:spMk id="4" creationId="{42F271B6-16CC-D4B4-47E8-04E61F2BC30B}"/>
          </ac:spMkLst>
        </pc:spChg>
      </pc:sldChg>
    </pc:docChg>
  </pc:docChgLst>
  <pc:docChgLst>
    <pc:chgData name="Mihai Grosu" userId="S::mgrosu@dexisonline.com::56cb48f3-9863-40dc-b9f3-e5b87529c7fa" providerId="AD" clId="Web-{E84EF762-E649-0366-8038-96A2B21ADB8F}"/>
    <pc:docChg chg="modSld">
      <pc:chgData name="Mihai Grosu" userId="S::mgrosu@dexisonline.com::56cb48f3-9863-40dc-b9f3-e5b87529c7fa" providerId="AD" clId="Web-{E84EF762-E649-0366-8038-96A2B21ADB8F}" dt="2024-12-25T18:26:23.031" v="24" actId="20577"/>
      <pc:docMkLst>
        <pc:docMk/>
      </pc:docMkLst>
      <pc:sldChg chg="modSp">
        <pc:chgData name="Mihai Grosu" userId="S::mgrosu@dexisonline.com::56cb48f3-9863-40dc-b9f3-e5b87529c7fa" providerId="AD" clId="Web-{E84EF762-E649-0366-8038-96A2B21ADB8F}" dt="2024-12-25T18:25:26.687" v="11" actId="20577"/>
        <pc:sldMkLst>
          <pc:docMk/>
          <pc:sldMk cId="1223584085" sldId="636"/>
        </pc:sldMkLst>
        <pc:spChg chg="mod">
          <ac:chgData name="Mihai Grosu" userId="S::mgrosu@dexisonline.com::56cb48f3-9863-40dc-b9f3-e5b87529c7fa" providerId="AD" clId="Web-{E84EF762-E649-0366-8038-96A2B21ADB8F}" dt="2024-12-25T18:25:13.077" v="1" actId="20577"/>
          <ac:spMkLst>
            <pc:docMk/>
            <pc:sldMk cId="1223584085" sldId="636"/>
            <ac:spMk id="2" creationId="{27484C01-3CA7-097D-089D-D70AB6B2BC29}"/>
          </ac:spMkLst>
        </pc:spChg>
        <pc:spChg chg="mod">
          <ac:chgData name="Mihai Grosu" userId="S::mgrosu@dexisonline.com::56cb48f3-9863-40dc-b9f3-e5b87529c7fa" providerId="AD" clId="Web-{E84EF762-E649-0366-8038-96A2B21ADB8F}" dt="2024-12-25T18:25:26.687" v="11" actId="20577"/>
          <ac:spMkLst>
            <pc:docMk/>
            <pc:sldMk cId="1223584085" sldId="636"/>
            <ac:spMk id="4" creationId="{E59D60AC-5E28-EE30-7001-DC3B779AA956}"/>
          </ac:spMkLst>
        </pc:spChg>
      </pc:sldChg>
      <pc:sldChg chg="modSp">
        <pc:chgData name="Mihai Grosu" userId="S::mgrosu@dexisonline.com::56cb48f3-9863-40dc-b9f3-e5b87529c7fa" providerId="AD" clId="Web-{E84EF762-E649-0366-8038-96A2B21ADB8F}" dt="2024-12-25T18:26:12.016" v="18" actId="20577"/>
        <pc:sldMkLst>
          <pc:docMk/>
          <pc:sldMk cId="3700380410" sldId="662"/>
        </pc:sldMkLst>
        <pc:spChg chg="mod">
          <ac:chgData name="Mihai Grosu" userId="S::mgrosu@dexisonline.com::56cb48f3-9863-40dc-b9f3-e5b87529c7fa" providerId="AD" clId="Web-{E84EF762-E649-0366-8038-96A2B21ADB8F}" dt="2024-12-25T18:26:12.016" v="18" actId="20577"/>
          <ac:spMkLst>
            <pc:docMk/>
            <pc:sldMk cId="3700380410" sldId="662"/>
            <ac:spMk id="7" creationId="{49E737FC-D652-4BFE-5FE3-A90446FE6148}"/>
          </ac:spMkLst>
        </pc:spChg>
      </pc:sldChg>
      <pc:sldChg chg="modSp">
        <pc:chgData name="Mihai Grosu" userId="S::mgrosu@dexisonline.com::56cb48f3-9863-40dc-b9f3-e5b87529c7fa" providerId="AD" clId="Web-{E84EF762-E649-0366-8038-96A2B21ADB8F}" dt="2024-12-25T18:26:23.031" v="24" actId="20577"/>
        <pc:sldMkLst>
          <pc:docMk/>
          <pc:sldMk cId="2096485712" sldId="663"/>
        </pc:sldMkLst>
        <pc:spChg chg="mod">
          <ac:chgData name="Mihai Grosu" userId="S::mgrosu@dexisonline.com::56cb48f3-9863-40dc-b9f3-e5b87529c7fa" providerId="AD" clId="Web-{E84EF762-E649-0366-8038-96A2B21ADB8F}" dt="2024-12-25T18:26:23.031" v="24" actId="20577"/>
          <ac:spMkLst>
            <pc:docMk/>
            <pc:sldMk cId="2096485712" sldId="663"/>
            <ac:spMk id="7" creationId="{49E737FC-D652-4BFE-5FE3-A90446FE6148}"/>
          </ac:spMkLst>
        </pc:spChg>
      </pc:sldChg>
    </pc:docChg>
  </pc:docChgLst>
  <pc:docChgLst>
    <pc:chgData name="Stefan Milicenco" userId="e7c9d56d-fb17-479c-b198-9d4eba764723" providerId="ADAL" clId="{8E7C9829-4187-4B9D-866D-67EBDA5B2974}"/>
    <pc:docChg chg="undo custSel modSld">
      <pc:chgData name="Stefan Milicenco" userId="e7c9d56d-fb17-479c-b198-9d4eba764723" providerId="ADAL" clId="{8E7C9829-4187-4B9D-866D-67EBDA5B2974}" dt="2025-01-13T08:17:19.581" v="538" actId="20577"/>
      <pc:docMkLst>
        <pc:docMk/>
      </pc:docMkLst>
      <pc:sldChg chg="modSp mod">
        <pc:chgData name="Stefan Milicenco" userId="e7c9d56d-fb17-479c-b198-9d4eba764723" providerId="ADAL" clId="{8E7C9829-4187-4B9D-866D-67EBDA5B2974}" dt="2025-01-13T06:45:58.135" v="21" actId="20577"/>
        <pc:sldMkLst>
          <pc:docMk/>
          <pc:sldMk cId="1223584085" sldId="636"/>
        </pc:sldMkLst>
        <pc:spChg chg="mod">
          <ac:chgData name="Stefan Milicenco" userId="e7c9d56d-fb17-479c-b198-9d4eba764723" providerId="ADAL" clId="{8E7C9829-4187-4B9D-866D-67EBDA5B2974}" dt="2025-01-13T06:45:58.135" v="21" actId="20577"/>
          <ac:spMkLst>
            <pc:docMk/>
            <pc:sldMk cId="1223584085" sldId="636"/>
            <ac:spMk id="2" creationId="{27484C01-3CA7-097D-089D-D70AB6B2BC29}"/>
          </ac:spMkLst>
        </pc:spChg>
      </pc:sldChg>
      <pc:sldChg chg="modSp mod">
        <pc:chgData name="Stefan Milicenco" userId="e7c9d56d-fb17-479c-b198-9d4eba764723" providerId="ADAL" clId="{8E7C9829-4187-4B9D-866D-67EBDA5B2974}" dt="2025-01-13T06:45:46.597" v="2" actId="14100"/>
        <pc:sldMkLst>
          <pc:docMk/>
          <pc:sldMk cId="2716583228" sldId="638"/>
        </pc:sldMkLst>
        <pc:graphicFrameChg chg="mod">
          <ac:chgData name="Stefan Milicenco" userId="e7c9d56d-fb17-479c-b198-9d4eba764723" providerId="ADAL" clId="{8E7C9829-4187-4B9D-866D-67EBDA5B2974}" dt="2025-01-13T06:45:46.597" v="2" actId="14100"/>
          <ac:graphicFrameMkLst>
            <pc:docMk/>
            <pc:sldMk cId="2716583228" sldId="638"/>
            <ac:graphicFrameMk id="5" creationId="{00000000-0008-0000-4600-00001E546675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48:17.039" v="26" actId="14100"/>
        <pc:sldMkLst>
          <pc:docMk/>
          <pc:sldMk cId="3069434231" sldId="640"/>
        </pc:sldMkLst>
        <pc:graphicFrameChg chg="mod">
          <ac:chgData name="Stefan Milicenco" userId="e7c9d56d-fb17-479c-b198-9d4eba764723" providerId="ADAL" clId="{8E7C9829-4187-4B9D-866D-67EBDA5B2974}" dt="2025-01-13T06:48:17.039" v="26" actId="14100"/>
          <ac:graphicFrameMkLst>
            <pc:docMk/>
            <pc:sldMk cId="3069434231" sldId="640"/>
            <ac:graphicFrameMk id="4" creationId="{00000000-0008-0000-4600-00009D000440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49:44.371" v="30" actId="14100"/>
        <pc:sldMkLst>
          <pc:docMk/>
          <pc:sldMk cId="1502390101" sldId="641"/>
        </pc:sldMkLst>
        <pc:graphicFrameChg chg="mod">
          <ac:chgData name="Stefan Milicenco" userId="e7c9d56d-fb17-479c-b198-9d4eba764723" providerId="ADAL" clId="{8E7C9829-4187-4B9D-866D-67EBDA5B2974}" dt="2025-01-13T06:49:44.371" v="30" actId="14100"/>
          <ac:graphicFrameMkLst>
            <pc:docMk/>
            <pc:sldMk cId="1502390101" sldId="641"/>
            <ac:graphicFrameMk id="5" creationId="{00000000-0008-0000-4600-000048982871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8:14:31.936" v="517" actId="20577"/>
        <pc:sldMkLst>
          <pc:docMk/>
          <pc:sldMk cId="990936509" sldId="642"/>
        </pc:sldMkLst>
        <pc:graphicFrameChg chg="mod">
          <ac:chgData name="Stefan Milicenco" userId="e7c9d56d-fb17-479c-b198-9d4eba764723" providerId="ADAL" clId="{8E7C9829-4187-4B9D-866D-67EBDA5B2974}" dt="2025-01-13T08:14:31.936" v="517" actId="20577"/>
          <ac:graphicFrameMkLst>
            <pc:docMk/>
            <pc:sldMk cId="990936509" sldId="642"/>
            <ac:graphicFrameMk id="8" creationId="{00000000-0008-0000-4600-0000A8E26D18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52:59.918" v="38" actId="14100"/>
        <pc:sldMkLst>
          <pc:docMk/>
          <pc:sldMk cId="1986972736" sldId="643"/>
        </pc:sldMkLst>
        <pc:graphicFrameChg chg="mod">
          <ac:chgData name="Stefan Milicenco" userId="e7c9d56d-fb17-479c-b198-9d4eba764723" providerId="ADAL" clId="{8E7C9829-4187-4B9D-866D-67EBDA5B2974}" dt="2025-01-13T06:52:59.918" v="38" actId="14100"/>
          <ac:graphicFrameMkLst>
            <pc:docMk/>
            <pc:sldMk cId="1986972736" sldId="643"/>
            <ac:graphicFrameMk id="5" creationId="{00000000-0008-0000-4600-0000DA5A8542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53:49.670" v="42" actId="14100"/>
        <pc:sldMkLst>
          <pc:docMk/>
          <pc:sldMk cId="13260599" sldId="644"/>
        </pc:sldMkLst>
        <pc:graphicFrameChg chg="mod">
          <ac:chgData name="Stefan Milicenco" userId="e7c9d56d-fb17-479c-b198-9d4eba764723" providerId="ADAL" clId="{8E7C9829-4187-4B9D-866D-67EBDA5B2974}" dt="2025-01-13T06:53:49.670" v="42" actId="14100"/>
          <ac:graphicFrameMkLst>
            <pc:docMk/>
            <pc:sldMk cId="13260599" sldId="644"/>
            <ac:graphicFrameMk id="4" creationId="{00000000-0008-0000-4600-0000D3A07B09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54:33.009" v="46" actId="14100"/>
        <pc:sldMkLst>
          <pc:docMk/>
          <pc:sldMk cId="355766592" sldId="645"/>
        </pc:sldMkLst>
        <pc:graphicFrameChg chg="mod">
          <ac:chgData name="Stefan Milicenco" userId="e7c9d56d-fb17-479c-b198-9d4eba764723" providerId="ADAL" clId="{8E7C9829-4187-4B9D-866D-67EBDA5B2974}" dt="2025-01-13T06:54:33.009" v="46" actId="14100"/>
          <ac:graphicFrameMkLst>
            <pc:docMk/>
            <pc:sldMk cId="355766592" sldId="645"/>
            <ac:graphicFrameMk id="8" creationId="{00000000-0008-0000-4600-0000DEAE513F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55:48.513" v="50" actId="14100"/>
        <pc:sldMkLst>
          <pc:docMk/>
          <pc:sldMk cId="1207475816" sldId="646"/>
        </pc:sldMkLst>
        <pc:graphicFrameChg chg="mod">
          <ac:chgData name="Stefan Milicenco" userId="e7c9d56d-fb17-479c-b198-9d4eba764723" providerId="ADAL" clId="{8E7C9829-4187-4B9D-866D-67EBDA5B2974}" dt="2025-01-13T06:55:48.513" v="50" actId="14100"/>
          <ac:graphicFrameMkLst>
            <pc:docMk/>
            <pc:sldMk cId="1207475816" sldId="646"/>
            <ac:graphicFrameMk id="4" creationId="{00000000-0008-0000-4600-0000501B526F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58:02.616" v="53" actId="14100"/>
        <pc:sldMkLst>
          <pc:docMk/>
          <pc:sldMk cId="3359481183" sldId="647"/>
        </pc:sldMkLst>
        <pc:graphicFrameChg chg="mod">
          <ac:chgData name="Stefan Milicenco" userId="e7c9d56d-fb17-479c-b198-9d4eba764723" providerId="ADAL" clId="{8E7C9829-4187-4B9D-866D-67EBDA5B2974}" dt="2025-01-13T06:58:02.616" v="53" actId="14100"/>
          <ac:graphicFrameMkLst>
            <pc:docMk/>
            <pc:sldMk cId="3359481183" sldId="647"/>
            <ac:graphicFrameMk id="8" creationId="{00000000-0008-0000-4600-000072672076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6:59:08.761" v="57" actId="14100"/>
        <pc:sldMkLst>
          <pc:docMk/>
          <pc:sldMk cId="2106189859" sldId="648"/>
        </pc:sldMkLst>
        <pc:graphicFrameChg chg="mod">
          <ac:chgData name="Stefan Milicenco" userId="e7c9d56d-fb17-479c-b198-9d4eba764723" providerId="ADAL" clId="{8E7C9829-4187-4B9D-866D-67EBDA5B2974}" dt="2025-01-13T06:59:08.761" v="57" actId="14100"/>
          <ac:graphicFrameMkLst>
            <pc:docMk/>
            <pc:sldMk cId="2106189859" sldId="648"/>
            <ac:graphicFrameMk id="8" creationId="{00000000-0008-0000-4600-0000255E4403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08:34.189" v="61" actId="14100"/>
        <pc:sldMkLst>
          <pc:docMk/>
          <pc:sldMk cId="226141980" sldId="649"/>
        </pc:sldMkLst>
        <pc:graphicFrameChg chg="mod">
          <ac:chgData name="Stefan Milicenco" userId="e7c9d56d-fb17-479c-b198-9d4eba764723" providerId="ADAL" clId="{8E7C9829-4187-4B9D-866D-67EBDA5B2974}" dt="2025-01-13T07:08:34.189" v="61" actId="14100"/>
          <ac:graphicFrameMkLst>
            <pc:docMk/>
            <pc:sldMk cId="226141980" sldId="649"/>
            <ac:graphicFrameMk id="4" creationId="{00000000-0008-0000-4600-00009A7ABE04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0:14.457" v="64" actId="14100"/>
        <pc:sldMkLst>
          <pc:docMk/>
          <pc:sldMk cId="1235624228" sldId="650"/>
        </pc:sldMkLst>
        <pc:graphicFrameChg chg="mod">
          <ac:chgData name="Stefan Milicenco" userId="e7c9d56d-fb17-479c-b198-9d4eba764723" providerId="ADAL" clId="{8E7C9829-4187-4B9D-866D-67EBDA5B2974}" dt="2025-01-13T07:10:14.457" v="64" actId="14100"/>
          <ac:graphicFrameMkLst>
            <pc:docMk/>
            <pc:sldMk cId="1235624228" sldId="650"/>
            <ac:graphicFrameMk id="5" creationId="{00000000-0008-0000-4600-0000D99A3B43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1:15.455" v="67" actId="14100"/>
        <pc:sldMkLst>
          <pc:docMk/>
          <pc:sldMk cId="218580914" sldId="651"/>
        </pc:sldMkLst>
        <pc:graphicFrameChg chg="mod">
          <ac:chgData name="Stefan Milicenco" userId="e7c9d56d-fb17-479c-b198-9d4eba764723" providerId="ADAL" clId="{8E7C9829-4187-4B9D-866D-67EBDA5B2974}" dt="2025-01-13T07:11:15.455" v="67" actId="14100"/>
          <ac:graphicFrameMkLst>
            <pc:docMk/>
            <pc:sldMk cId="218580914" sldId="651"/>
            <ac:graphicFrameMk id="4" creationId="{00000000-0008-0000-4600-0000D076943E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3:57.813" v="72" actId="14100"/>
        <pc:sldMkLst>
          <pc:docMk/>
          <pc:sldMk cId="484794703" sldId="652"/>
        </pc:sldMkLst>
        <pc:spChg chg="mod">
          <ac:chgData name="Stefan Milicenco" userId="e7c9d56d-fb17-479c-b198-9d4eba764723" providerId="ADAL" clId="{8E7C9829-4187-4B9D-866D-67EBDA5B2974}" dt="2025-01-13T07:13:44.676" v="69" actId="1076"/>
          <ac:spMkLst>
            <pc:docMk/>
            <pc:sldMk cId="484794703" sldId="652"/>
            <ac:spMk id="6" creationId="{08B85F4B-E6BF-9A9B-F409-7E3C0BF8C02F}"/>
          </ac:spMkLst>
        </pc:spChg>
        <pc:graphicFrameChg chg="mod">
          <ac:chgData name="Stefan Milicenco" userId="e7c9d56d-fb17-479c-b198-9d4eba764723" providerId="ADAL" clId="{8E7C9829-4187-4B9D-866D-67EBDA5B2974}" dt="2025-01-13T07:13:57.813" v="72" actId="14100"/>
          <ac:graphicFrameMkLst>
            <pc:docMk/>
            <pc:sldMk cId="484794703" sldId="652"/>
            <ac:graphicFrameMk id="5" creationId="{00000000-0008-0000-4600-000040DDD873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5:54.971" v="76" actId="14100"/>
        <pc:sldMkLst>
          <pc:docMk/>
          <pc:sldMk cId="2443396607" sldId="653"/>
        </pc:sldMkLst>
        <pc:graphicFrameChg chg="mod">
          <ac:chgData name="Stefan Milicenco" userId="e7c9d56d-fb17-479c-b198-9d4eba764723" providerId="ADAL" clId="{8E7C9829-4187-4B9D-866D-67EBDA5B2974}" dt="2025-01-13T07:15:54.971" v="76" actId="14100"/>
          <ac:graphicFrameMkLst>
            <pc:docMk/>
            <pc:sldMk cId="2443396607" sldId="653"/>
            <ac:graphicFrameMk id="8" creationId="{00000000-0008-0000-4600-0000D9828638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7:27.168" v="80" actId="14100"/>
        <pc:sldMkLst>
          <pc:docMk/>
          <pc:sldMk cId="1114060246" sldId="654"/>
        </pc:sldMkLst>
        <pc:graphicFrameChg chg="mod">
          <ac:chgData name="Stefan Milicenco" userId="e7c9d56d-fb17-479c-b198-9d4eba764723" providerId="ADAL" clId="{8E7C9829-4187-4B9D-866D-67EBDA5B2974}" dt="2025-01-13T07:17:27.168" v="80" actId="14100"/>
          <ac:graphicFrameMkLst>
            <pc:docMk/>
            <pc:sldMk cId="1114060246" sldId="654"/>
            <ac:graphicFrameMk id="8" creationId="{00000000-0008-0000-4600-0000416AED10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8:44.584" v="84" actId="14100"/>
        <pc:sldMkLst>
          <pc:docMk/>
          <pc:sldMk cId="1009025002" sldId="655"/>
        </pc:sldMkLst>
        <pc:graphicFrameChg chg="mod">
          <ac:chgData name="Stefan Milicenco" userId="e7c9d56d-fb17-479c-b198-9d4eba764723" providerId="ADAL" clId="{8E7C9829-4187-4B9D-866D-67EBDA5B2974}" dt="2025-01-13T07:18:44.584" v="84" actId="14100"/>
          <ac:graphicFrameMkLst>
            <pc:docMk/>
            <pc:sldMk cId="1009025002" sldId="655"/>
            <ac:graphicFrameMk id="4" creationId="{00000000-0008-0000-4600-0000FD880056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9:23.475" v="88" actId="14100"/>
        <pc:sldMkLst>
          <pc:docMk/>
          <pc:sldMk cId="4245385881" sldId="656"/>
        </pc:sldMkLst>
        <pc:graphicFrameChg chg="mod">
          <ac:chgData name="Stefan Milicenco" userId="e7c9d56d-fb17-479c-b198-9d4eba764723" providerId="ADAL" clId="{8E7C9829-4187-4B9D-866D-67EBDA5B2974}" dt="2025-01-13T07:19:23.475" v="88" actId="14100"/>
          <ac:graphicFrameMkLst>
            <pc:docMk/>
            <pc:sldMk cId="4245385881" sldId="656"/>
            <ac:graphicFrameMk id="5" creationId="{00000000-0008-0000-4600-0000392B3704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19:46.815" v="92" actId="14100"/>
        <pc:sldMkLst>
          <pc:docMk/>
          <pc:sldMk cId="3718525545" sldId="657"/>
        </pc:sldMkLst>
        <pc:graphicFrameChg chg="mod">
          <ac:chgData name="Stefan Milicenco" userId="e7c9d56d-fb17-479c-b198-9d4eba764723" providerId="ADAL" clId="{8E7C9829-4187-4B9D-866D-67EBDA5B2974}" dt="2025-01-13T07:19:46.815" v="92" actId="14100"/>
          <ac:graphicFrameMkLst>
            <pc:docMk/>
            <pc:sldMk cId="3718525545" sldId="657"/>
            <ac:graphicFrameMk id="4" creationId="{00000000-0008-0000-4600-0000824D8457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20:25.115" v="96" actId="14100"/>
        <pc:sldMkLst>
          <pc:docMk/>
          <pc:sldMk cId="1329935446" sldId="658"/>
        </pc:sldMkLst>
        <pc:graphicFrameChg chg="mod">
          <ac:chgData name="Stefan Milicenco" userId="e7c9d56d-fb17-479c-b198-9d4eba764723" providerId="ADAL" clId="{8E7C9829-4187-4B9D-866D-67EBDA5B2974}" dt="2025-01-13T07:20:25.115" v="96" actId="14100"/>
          <ac:graphicFrameMkLst>
            <pc:docMk/>
            <pc:sldMk cId="1329935446" sldId="658"/>
            <ac:graphicFrameMk id="5" creationId="{00000000-0008-0000-4600-00003077736C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7:29:37.726" v="310" actId="20577"/>
        <pc:sldMkLst>
          <pc:docMk/>
          <pc:sldMk cId="3311848425" sldId="659"/>
        </pc:sldMkLst>
        <pc:spChg chg="mod">
          <ac:chgData name="Stefan Milicenco" userId="e7c9d56d-fb17-479c-b198-9d4eba764723" providerId="ADAL" clId="{8E7C9829-4187-4B9D-866D-67EBDA5B2974}" dt="2025-01-13T07:29:37.726" v="310" actId="20577"/>
          <ac:spMkLst>
            <pc:docMk/>
            <pc:sldMk cId="3311848425" sldId="659"/>
            <ac:spMk id="4" creationId="{42F271B6-16CC-D4B4-47E8-04E61F2BC30B}"/>
          </ac:spMkLst>
        </pc:spChg>
      </pc:sldChg>
      <pc:sldChg chg="modSp mod">
        <pc:chgData name="Stefan Milicenco" userId="e7c9d56d-fb17-479c-b198-9d4eba764723" providerId="ADAL" clId="{8E7C9829-4187-4B9D-866D-67EBDA5B2974}" dt="2025-01-13T07:43:46.155" v="339" actId="20577"/>
        <pc:sldMkLst>
          <pc:docMk/>
          <pc:sldMk cId="3188037412" sldId="660"/>
        </pc:sldMkLst>
        <pc:spChg chg="mod">
          <ac:chgData name="Stefan Milicenco" userId="e7c9d56d-fb17-479c-b198-9d4eba764723" providerId="ADAL" clId="{8E7C9829-4187-4B9D-866D-67EBDA5B2974}" dt="2025-01-13T07:43:46.155" v="339" actId="20577"/>
          <ac:spMkLst>
            <pc:docMk/>
            <pc:sldMk cId="3188037412" sldId="660"/>
            <ac:spMk id="4" creationId="{42F271B6-16CC-D4B4-47E8-04E61F2BC30B}"/>
          </ac:spMkLst>
        </pc:spChg>
      </pc:sldChg>
      <pc:sldChg chg="modSp mod">
        <pc:chgData name="Stefan Milicenco" userId="e7c9d56d-fb17-479c-b198-9d4eba764723" providerId="ADAL" clId="{8E7C9829-4187-4B9D-866D-67EBDA5B2974}" dt="2025-01-13T07:53:49.979" v="367" actId="20577"/>
        <pc:sldMkLst>
          <pc:docMk/>
          <pc:sldMk cId="3983169374" sldId="661"/>
        </pc:sldMkLst>
        <pc:spChg chg="mod">
          <ac:chgData name="Stefan Milicenco" userId="e7c9d56d-fb17-479c-b198-9d4eba764723" providerId="ADAL" clId="{8E7C9829-4187-4B9D-866D-67EBDA5B2974}" dt="2025-01-13T07:53:49.979" v="367" actId="20577"/>
          <ac:spMkLst>
            <pc:docMk/>
            <pc:sldMk cId="3983169374" sldId="661"/>
            <ac:spMk id="4" creationId="{42F271B6-16CC-D4B4-47E8-04E61F2BC30B}"/>
          </ac:spMkLst>
        </pc:spChg>
      </pc:sldChg>
      <pc:sldChg chg="addSp modSp mod">
        <pc:chgData name="Stefan Milicenco" userId="e7c9d56d-fb17-479c-b198-9d4eba764723" providerId="ADAL" clId="{8E7C9829-4187-4B9D-866D-67EBDA5B2974}" dt="2025-01-13T08:09:50.404" v="480" actId="14734"/>
        <pc:sldMkLst>
          <pc:docMk/>
          <pc:sldMk cId="3700380410" sldId="662"/>
        </pc:sldMkLst>
        <pc:spChg chg="mod">
          <ac:chgData name="Stefan Milicenco" userId="e7c9d56d-fb17-479c-b198-9d4eba764723" providerId="ADAL" clId="{8E7C9829-4187-4B9D-866D-67EBDA5B2974}" dt="2025-01-13T08:05:45.057" v="446" actId="20577"/>
          <ac:spMkLst>
            <pc:docMk/>
            <pc:sldMk cId="3700380410" sldId="662"/>
            <ac:spMk id="4" creationId="{42F271B6-16CC-D4B4-47E8-04E61F2BC30B}"/>
          </ac:spMkLst>
        </pc:spChg>
        <pc:spChg chg="mod">
          <ac:chgData name="Stefan Milicenco" userId="e7c9d56d-fb17-479c-b198-9d4eba764723" providerId="ADAL" clId="{8E7C9829-4187-4B9D-866D-67EBDA5B2974}" dt="2025-01-13T07:54:10.518" v="411" actId="20577"/>
          <ac:spMkLst>
            <pc:docMk/>
            <pc:sldMk cId="3700380410" sldId="662"/>
            <ac:spMk id="7" creationId="{49E737FC-D652-4BFE-5FE3-A90446FE6148}"/>
          </ac:spMkLst>
        </pc:spChg>
        <pc:graphicFrameChg chg="add mod modGraphic">
          <ac:chgData name="Stefan Milicenco" userId="e7c9d56d-fb17-479c-b198-9d4eba764723" providerId="ADAL" clId="{8E7C9829-4187-4B9D-866D-67EBDA5B2974}" dt="2025-01-13T08:09:50.404" v="480" actId="14734"/>
          <ac:graphicFrameMkLst>
            <pc:docMk/>
            <pc:sldMk cId="3700380410" sldId="662"/>
            <ac:graphicFrameMk id="9" creationId="{6553A136-D57E-4F9F-D6CC-A8F38513C8FE}"/>
          </ac:graphicFrameMkLst>
        </pc:graphicFrameChg>
      </pc:sldChg>
      <pc:sldChg chg="modSp mod">
        <pc:chgData name="Stefan Milicenco" userId="e7c9d56d-fb17-479c-b198-9d4eba764723" providerId="ADAL" clId="{8E7C9829-4187-4B9D-866D-67EBDA5B2974}" dt="2025-01-13T08:17:19.581" v="538" actId="20577"/>
        <pc:sldMkLst>
          <pc:docMk/>
          <pc:sldMk cId="2096485712" sldId="663"/>
        </pc:sldMkLst>
        <pc:spChg chg="mod">
          <ac:chgData name="Stefan Milicenco" userId="e7c9d56d-fb17-479c-b198-9d4eba764723" providerId="ADAL" clId="{8E7C9829-4187-4B9D-866D-67EBDA5B2974}" dt="2025-01-13T08:17:19.581" v="538" actId="20577"/>
          <ac:spMkLst>
            <pc:docMk/>
            <pc:sldMk cId="2096485712" sldId="663"/>
            <ac:spMk id="4" creationId="{42F271B6-16CC-D4B4-47E8-04E61F2BC30B}"/>
          </ac:spMkLst>
        </pc:spChg>
      </pc:sldChg>
    </pc:docChg>
  </pc:docChgLst>
  <pc:docChgLst>
    <pc:chgData name="Denis Arcusa" userId="5f5970b8-ced3-42a1-a690-9108e80206b7" providerId="ADAL" clId="{E4AFE703-32E3-4216-B314-14292FF15364}"/>
    <pc:docChg chg="modSld">
      <pc:chgData name="Denis Arcusa" userId="5f5970b8-ced3-42a1-a690-9108e80206b7" providerId="ADAL" clId="{E4AFE703-32E3-4216-B314-14292FF15364}" dt="2025-01-15T21:06:26.462" v="1" actId="20577"/>
      <pc:docMkLst>
        <pc:docMk/>
      </pc:docMkLst>
      <pc:sldChg chg="modSp mod">
        <pc:chgData name="Denis Arcusa" userId="5f5970b8-ced3-42a1-a690-9108e80206b7" providerId="ADAL" clId="{E4AFE703-32E3-4216-B314-14292FF15364}" dt="2025-01-15T21:06:26.462" v="1" actId="20577"/>
        <pc:sldMkLst>
          <pc:docMk/>
          <pc:sldMk cId="3311848425" sldId="659"/>
        </pc:sldMkLst>
        <pc:spChg chg="mod">
          <ac:chgData name="Denis Arcusa" userId="5f5970b8-ced3-42a1-a690-9108e80206b7" providerId="ADAL" clId="{E4AFE703-32E3-4216-B314-14292FF15364}" dt="2025-01-15T21:06:26.462" v="1" actId="20577"/>
          <ac:spMkLst>
            <pc:docMk/>
            <pc:sldMk cId="3311848425" sldId="659"/>
            <ac:spMk id="4" creationId="{42F271B6-16CC-D4B4-47E8-04E61F2BC3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sz="1500" noProof="0" dirty="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Hincesti-ian-dec-23_24'!$C$3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Hincesti-ian-dec-23_24'!$B$4:$B$7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Hincesti-ian-dec-23_24'!$C$4:$C$7</c:f>
              <c:numCache>
                <c:formatCode>General</c:formatCode>
                <c:ptCount val="4"/>
                <c:pt idx="0">
                  <c:v>8878</c:v>
                </c:pt>
                <c:pt idx="1">
                  <c:v>5561</c:v>
                </c:pt>
                <c:pt idx="2">
                  <c:v>2538</c:v>
                </c:pt>
                <c:pt idx="3">
                  <c:v>779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860-4BA1-9B1B-52E512138AD8}"/>
            </c:ext>
          </c:extLst>
        </c:ser>
        <c:ser>
          <c:idx val="1"/>
          <c:order val="1"/>
          <c:tx>
            <c:strRef>
              <c:f>'Dinamica Hincesti-ian-dec-23_24'!$D$3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D860-4BA1-9B1B-52E512138AD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D860-4BA1-9B1B-52E512138AD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Hincesti-ian-dec-23_24'!$B$4:$B$7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Hincesti-ian-dec-23_24'!$D$4:$D$7</c:f>
              <c:numCache>
                <c:formatCode>General</c:formatCode>
                <c:ptCount val="4"/>
                <c:pt idx="0">
                  <c:v>7489</c:v>
                </c:pt>
                <c:pt idx="1">
                  <c:v>4188</c:v>
                </c:pt>
                <c:pt idx="2">
                  <c:v>2531</c:v>
                </c:pt>
                <c:pt idx="3">
                  <c:v>770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D860-4BA1-9B1B-52E512138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77542"/>
        <c:axId val="83685486"/>
      </c:barChart>
      <c:catAx>
        <c:axId val="21067754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3685486"/>
        <c:crosses val="autoZero"/>
        <c:auto val="1"/>
        <c:lblAlgn val="ctr"/>
        <c:lblOffset val="100"/>
        <c:noMultiLvlLbl val="1"/>
      </c:catAx>
      <c:valAx>
        <c:axId val="8368548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67754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Sediul Ialoveni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Hincesti-ian-dec-23_24'!$AB$54:$AB$55</c:f>
              <c:strCache>
                <c:ptCount val="2"/>
                <c:pt idx="1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Hincesti-ian-dec-23_24'!$AA$56:$AA$59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Hincesti-ian-dec-23_24'!$AB$56:$AB$59</c:f>
              <c:numCache>
                <c:formatCode>0%</c:formatCode>
                <c:ptCount val="4"/>
                <c:pt idx="0">
                  <c:v>0.99813548789999995</c:v>
                </c:pt>
                <c:pt idx="1">
                  <c:v>1.0184143219999999</c:v>
                </c:pt>
                <c:pt idx="2">
                  <c:v>0.99481865280000004</c:v>
                </c:pt>
                <c:pt idx="3">
                  <c:v>0.87583892620000003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52A0-4E9A-B85F-9EC4628CE3D5}"/>
            </c:ext>
          </c:extLst>
        </c:ser>
        <c:ser>
          <c:idx val="1"/>
          <c:order val="1"/>
          <c:tx>
            <c:strRef>
              <c:f>'Dinamica Hincesti-ian-dec-23_24'!$AC$54:$AC$55</c:f>
              <c:strCache>
                <c:ptCount val="2"/>
                <c:pt idx="1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Hincesti-ian-dec-23_24'!$AA$56:$AA$59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Hincesti-ian-dec-23_24'!$AC$56:$AC$59</c:f>
              <c:numCache>
                <c:formatCode>0%</c:formatCode>
                <c:ptCount val="4"/>
                <c:pt idx="0">
                  <c:v>1.019350607</c:v>
                </c:pt>
                <c:pt idx="1">
                  <c:v>0.97151898729999997</c:v>
                </c:pt>
                <c:pt idx="2">
                  <c:v>1.0749774160000001</c:v>
                </c:pt>
                <c:pt idx="3">
                  <c:v>1.05801105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52A0-4E9A-B85F-9EC4628CE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372613"/>
        <c:axId val="2138972371"/>
      </c:barChart>
      <c:catAx>
        <c:axId val="134337261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8972371"/>
        <c:crosses val="autoZero"/>
        <c:auto val="1"/>
        <c:lblAlgn val="ctr"/>
        <c:lblOffset val="100"/>
        <c:noMultiLvlLbl val="1"/>
      </c:catAx>
      <c:valAx>
        <c:axId val="213897237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343372613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RO" sz="1500" noProof="0" dirty="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Hincesti-ian-dec-23_24'!$C$91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Hincesti-ian-dec-23_24'!$B$92:$B$95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Hincesti-ian-dec-23_24'!$C$92:$C$95</c:f>
              <c:numCache>
                <c:formatCode>#,##0</c:formatCode>
                <c:ptCount val="4"/>
                <c:pt idx="0">
                  <c:v>153.32</c:v>
                </c:pt>
                <c:pt idx="1">
                  <c:v>155.58000000000001</c:v>
                </c:pt>
                <c:pt idx="2">
                  <c:v>150.34</c:v>
                </c:pt>
                <c:pt idx="3">
                  <c:v>148.07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A3B-43FA-B0B7-3D3807739229}"/>
            </c:ext>
          </c:extLst>
        </c:ser>
        <c:ser>
          <c:idx val="1"/>
          <c:order val="1"/>
          <c:tx>
            <c:strRef>
              <c:f>'Dinamica Hincesti-ian-dec-23_24'!$D$91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Hincesti-ian-dec-23_24'!$B$92:$B$95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Hincesti-ian-dec-23_24'!$D$92:$D$95</c:f>
              <c:numCache>
                <c:formatCode>0</c:formatCode>
                <c:ptCount val="4"/>
                <c:pt idx="0">
                  <c:v>150.24</c:v>
                </c:pt>
                <c:pt idx="1">
                  <c:v>163.37</c:v>
                </c:pt>
                <c:pt idx="2">
                  <c:v>140.01</c:v>
                </c:pt>
                <c:pt idx="3">
                  <c:v>111.7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DA3B-43FA-B0B7-3D3807739229}"/>
            </c:ext>
          </c:extLst>
        </c:ser>
        <c:ser>
          <c:idx val="2"/>
          <c:order val="2"/>
          <c:tx>
            <c:strRef>
              <c:f>'Dinamica Hincesti-ian-dec-23_24'!$E$91</c:f>
              <c:strCache>
                <c:ptCount val="1"/>
                <c:pt idx="0">
                  <c:v>Ținta 2024</c:v>
                </c:pt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Hincesti-ian-dec-23_24'!$B$92:$B$95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Hincesti-ian-dec-23_24'!$E$92:$E$95</c:f>
              <c:numCache>
                <c:formatCode>0</c:formatCode>
                <c:ptCount val="4"/>
                <c:pt idx="0">
                  <c:v>150</c:v>
                </c:pt>
                <c:pt idx="1">
                  <c:v>155</c:v>
                </c:pt>
                <c:pt idx="2">
                  <c:v>148</c:v>
                </c:pt>
                <c:pt idx="3">
                  <c:v>140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DA3B-43FA-B0B7-3D3807739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693912"/>
        <c:axId val="2064975367"/>
      </c:barChart>
      <c:catAx>
        <c:axId val="775693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64975367"/>
        <c:crosses val="autoZero"/>
        <c:auto val="1"/>
        <c:lblAlgn val="ctr"/>
        <c:lblOffset val="100"/>
        <c:noMultiLvlLbl val="1"/>
      </c:catAx>
      <c:valAx>
        <c:axId val="2064975367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77569391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Sediul Central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Hincesti-ian-dec-23_24'!$P$91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Hincesti-ian-dec-23_24'!$O$92:$O$95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Hincesti-ian-dec-23_24'!$P$92:$P$95</c:f>
              <c:numCache>
                <c:formatCode>#,##0</c:formatCode>
                <c:ptCount val="4"/>
                <c:pt idx="0">
                  <c:v>132.02259599999999</c:v>
                </c:pt>
                <c:pt idx="1">
                  <c:v>138.06611799999999</c:v>
                </c:pt>
                <c:pt idx="2">
                  <c:v>124.56192540000001</c:v>
                </c:pt>
                <c:pt idx="3">
                  <c:v>117.3976608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13E2-49C4-B7F2-A05E5842B42F}"/>
            </c:ext>
          </c:extLst>
        </c:ser>
        <c:ser>
          <c:idx val="1"/>
          <c:order val="1"/>
          <c:tx>
            <c:strRef>
              <c:f>'Dinamica Hincesti-ian-dec-23_24'!$Q$91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Hincesti-ian-dec-23_24'!$O$92:$O$95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Hincesti-ian-dec-23_24'!$Q$92:$Q$95</c:f>
              <c:numCache>
                <c:formatCode>0</c:formatCode>
                <c:ptCount val="4"/>
                <c:pt idx="0">
                  <c:v>125.9004884</c:v>
                </c:pt>
                <c:pt idx="1">
                  <c:v>119.30815509999999</c:v>
                </c:pt>
                <c:pt idx="2">
                  <c:v>145.901084</c:v>
                </c:pt>
                <c:pt idx="3">
                  <c:v>103.9349776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13E2-49C4-B7F2-A05E5842B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486490"/>
        <c:axId val="1406491569"/>
      </c:barChart>
      <c:catAx>
        <c:axId val="115748649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06491569"/>
        <c:crosses val="autoZero"/>
        <c:auto val="1"/>
        <c:lblAlgn val="ctr"/>
        <c:lblOffset val="100"/>
        <c:noMultiLvlLbl val="1"/>
      </c:catAx>
      <c:valAx>
        <c:axId val="1406491569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1157486490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Sediul Ialoveni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Hincesti-ian-dec-23_24'!$AB$91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Hincesti-ian-dec-23_24'!$AA$92:$AA$95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Hincesti-ian-dec-23_24'!$AB$92:$AB$95</c:f>
              <c:numCache>
                <c:formatCode>#,##0</c:formatCode>
                <c:ptCount val="4"/>
                <c:pt idx="0">
                  <c:v>193.52272730000001</c:v>
                </c:pt>
                <c:pt idx="1">
                  <c:v>188.6413862</c:v>
                </c:pt>
                <c:pt idx="2">
                  <c:v>199.609375</c:v>
                </c:pt>
                <c:pt idx="3">
                  <c:v>208.37164749999999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6B26-4D1A-BDA9-7AA0D88F1DD3}"/>
            </c:ext>
          </c:extLst>
        </c:ser>
        <c:ser>
          <c:idx val="1"/>
          <c:order val="1"/>
          <c:tx>
            <c:strRef>
              <c:f>'Dinamica Hincesti-ian-dec-23_24'!$AC$91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Hincesti-ian-dec-23_24'!$AA$92:$AA$95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Hincesti-ian-dec-23_24'!$AC$92:$AC$95</c:f>
              <c:numCache>
                <c:formatCode>0</c:formatCode>
                <c:ptCount val="4"/>
                <c:pt idx="0">
                  <c:v>191.8951094</c:v>
                </c:pt>
                <c:pt idx="1">
                  <c:v>252.5276873</c:v>
                </c:pt>
                <c:pt idx="2">
                  <c:v>136.49159660000001</c:v>
                </c:pt>
                <c:pt idx="3">
                  <c:v>121.0313316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6B26-4D1A-BDA9-7AA0D88F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504021"/>
        <c:axId val="1861880295"/>
      </c:barChart>
      <c:catAx>
        <c:axId val="56250402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61880295"/>
        <c:crosses val="autoZero"/>
        <c:auto val="1"/>
        <c:lblAlgn val="ctr"/>
        <c:lblOffset val="100"/>
        <c:noMultiLvlLbl val="1"/>
      </c:catAx>
      <c:valAx>
        <c:axId val="1861880295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56250402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Hincesti-ian-dec-23_24'!$C$108:$C$109</c:f>
              <c:strCache>
                <c:ptCount val="2"/>
                <c:pt idx="1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Hincesti-ian-dec-23_24'!$B$110:$B$111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Hincesti-ian-dec-23_24'!$C$110:$C$111</c:f>
              <c:numCache>
                <c:formatCode>0.00%</c:formatCode>
                <c:ptCount val="2"/>
                <c:pt idx="0">
                  <c:v>4.8016701459999998E-2</c:v>
                </c:pt>
                <c:pt idx="1">
                  <c:v>0.10882045930000001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4B6-405F-8466-FFA474229081}"/>
            </c:ext>
          </c:extLst>
        </c:ser>
        <c:ser>
          <c:idx val="1"/>
          <c:order val="1"/>
          <c:tx>
            <c:strRef>
              <c:f>'Dinamica Hincesti-ian-dec-23_24'!$D$108:$D$109</c:f>
              <c:strCache>
                <c:ptCount val="2"/>
                <c:pt idx="1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Hincesti-ian-dec-23_24'!$B$110:$B$111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Hincesti-ian-dec-23_24'!$D$110:$D$111</c:f>
              <c:numCache>
                <c:formatCode>0.00%</c:formatCode>
                <c:ptCount val="2"/>
                <c:pt idx="0">
                  <c:v>4.2262085739999997E-2</c:v>
                </c:pt>
                <c:pt idx="1">
                  <c:v>0.1006384919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44B6-405F-8466-FFA474229081}"/>
            </c:ext>
          </c:extLst>
        </c:ser>
        <c:ser>
          <c:idx val="2"/>
          <c:order val="2"/>
          <c:tx>
            <c:strRef>
              <c:f>'Dinamica Hincesti-ian-dec-23_24'!$E$108:$E$109</c:f>
              <c:strCache>
                <c:ptCount val="2"/>
                <c:pt idx="1">
                  <c:v>Ținta 2024</c:v>
                </c:pt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Hincesti-ian-dec-23_24'!$B$110:$B$111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Hincesti-ian-dec-23_24'!$E$110:$E$111</c:f>
              <c:numCache>
                <c:formatCode>0.00%</c:formatCode>
                <c:ptCount val="2"/>
                <c:pt idx="0">
                  <c:v>4.8000000000000001E-2</c:v>
                </c:pt>
                <c:pt idx="1">
                  <c:v>0.10879999999999999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4B6-405F-8466-FFA474229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953556"/>
        <c:axId val="232960965"/>
      </c:barChart>
      <c:catAx>
        <c:axId val="15189535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2960965"/>
        <c:crosses val="autoZero"/>
        <c:auto val="1"/>
        <c:lblAlgn val="ctr"/>
        <c:lblOffset val="100"/>
        <c:noMultiLvlLbl val="1"/>
      </c:catAx>
      <c:valAx>
        <c:axId val="232960965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151895355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Hincesti-ian-dec-23_24'!$C$72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Hincesti-ian-dec-23_24'!$B$73:$B$74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Hincesti-ian-dec-23_24'!$C$73:$C$74</c:f>
              <c:numCache>
                <c:formatCode>0.00%</c:formatCode>
                <c:ptCount val="2"/>
                <c:pt idx="0">
                  <c:v>4.4785276069999998E-2</c:v>
                </c:pt>
                <c:pt idx="1">
                  <c:v>8.0368098159999998E-2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A36-4368-BC5B-AC07AAF1CF2B}"/>
            </c:ext>
          </c:extLst>
        </c:ser>
        <c:ser>
          <c:idx val="1"/>
          <c:order val="1"/>
          <c:tx>
            <c:strRef>
              <c:f>'Dinamica Hincesti-ian-dec-23_24'!$D$72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Hincesti-ian-dec-23_24'!$B$73:$B$74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Hincesti-ian-dec-23_24'!$D$73:$D$74</c:f>
              <c:numCache>
                <c:formatCode>0.00%</c:formatCode>
                <c:ptCount val="2"/>
                <c:pt idx="0">
                  <c:v>1.7299999999999999E-2</c:v>
                </c:pt>
                <c:pt idx="1">
                  <c:v>2.7E-2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CA36-4368-BC5B-AC07AAF1CF2B}"/>
            </c:ext>
          </c:extLst>
        </c:ser>
        <c:ser>
          <c:idx val="2"/>
          <c:order val="2"/>
          <c:tx>
            <c:strRef>
              <c:f>'Dinamica Hincesti-ian-dec-23_24'!$E$72</c:f>
              <c:strCache>
                <c:ptCount val="1"/>
                <c:pt idx="0">
                  <c:v>Ținta 2024</c:v>
                </c:pt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Hincesti-ian-dec-23_24'!$B$73:$B$74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Hincesti-ian-dec-23_24'!$E$73:$E$74</c:f>
              <c:numCache>
                <c:formatCode>0.00%</c:formatCode>
                <c:ptCount val="2"/>
                <c:pt idx="0">
                  <c:v>0.02</c:v>
                </c:pt>
                <c:pt idx="1">
                  <c:v>2.9100000000000001E-2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A36-4368-BC5B-AC07AAF1C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780241"/>
        <c:axId val="1817816733"/>
      </c:barChart>
      <c:catAx>
        <c:axId val="208478024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17816733"/>
        <c:crosses val="autoZero"/>
        <c:auto val="1"/>
        <c:lblAlgn val="ctr"/>
        <c:lblOffset val="100"/>
        <c:noMultiLvlLbl val="1"/>
      </c:catAx>
      <c:valAx>
        <c:axId val="1817816733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208478024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Hincesti-ian-dec-23_24'!$C$141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Hincesti-ian-dec-23_24'!$B$142:$B$145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Hincesti-ian-dec-23_24'!$C$142:$C$145</c:f>
              <c:numCache>
                <c:formatCode>0%</c:formatCode>
                <c:ptCount val="4"/>
                <c:pt idx="0">
                  <c:v>0.24299999999999999</c:v>
                </c:pt>
                <c:pt idx="1">
                  <c:v>0.248</c:v>
                </c:pt>
                <c:pt idx="2">
                  <c:v>0.25130000000000002</c:v>
                </c:pt>
                <c:pt idx="3">
                  <c:v>0.18659999999999999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06E-4B57-8162-66E814029715}"/>
            </c:ext>
          </c:extLst>
        </c:ser>
        <c:ser>
          <c:idx val="1"/>
          <c:order val="1"/>
          <c:tx>
            <c:strRef>
              <c:f>'Dinamica Hincesti-ian-dec-23_24'!$D$141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Hincesti-ian-dec-23_24'!$B$142:$B$145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Hincesti-ian-dec-23_24'!$D$142:$D$145</c:f>
              <c:numCache>
                <c:formatCode>0%</c:formatCode>
                <c:ptCount val="4"/>
                <c:pt idx="0">
                  <c:v>0.20849999999999999</c:v>
                </c:pt>
                <c:pt idx="1">
                  <c:v>0.2162</c:v>
                </c:pt>
                <c:pt idx="2">
                  <c:v>0.20610000000000001</c:v>
                </c:pt>
                <c:pt idx="3">
                  <c:v>0.19320000000000001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406E-4B57-8162-66E814029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043607"/>
        <c:axId val="1791395001"/>
      </c:barChart>
      <c:catAx>
        <c:axId val="152604360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91395001"/>
        <c:crosses val="autoZero"/>
        <c:auto val="1"/>
        <c:lblAlgn val="ctr"/>
        <c:lblOffset val="100"/>
        <c:noMultiLvlLbl val="1"/>
      </c:catAx>
      <c:valAx>
        <c:axId val="179139500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526043607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Hincesti-ian-dec-23_24'!$C$124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Hincesti-ian-dec-23_24'!$B$125:$B$128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Hincesti-ian-dec-23_24'!$C$125:$C$128</c:f>
              <c:numCache>
                <c:formatCode>0%</c:formatCode>
                <c:ptCount val="4"/>
                <c:pt idx="0">
                  <c:v>0.64390000000000003</c:v>
                </c:pt>
                <c:pt idx="1">
                  <c:v>0.76670000000000005</c:v>
                </c:pt>
                <c:pt idx="2">
                  <c:v>0.50590000000000002</c:v>
                </c:pt>
                <c:pt idx="3">
                  <c:v>0.27129999999999999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973-498A-A816-90E4D165C93E}"/>
            </c:ext>
          </c:extLst>
        </c:ser>
        <c:ser>
          <c:idx val="1"/>
          <c:order val="1"/>
          <c:tx>
            <c:strRef>
              <c:f>'Dinamica Hincesti-ian-dec-23_24'!$D$124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Hincesti-ian-dec-23_24'!$B$125:$B$128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Hincesti-ian-dec-23_24'!$D$125:$D$128</c:f>
              <c:numCache>
                <c:formatCode>0%</c:formatCode>
                <c:ptCount val="4"/>
                <c:pt idx="0">
                  <c:v>0.61960000000000004</c:v>
                </c:pt>
                <c:pt idx="1">
                  <c:v>0.72440000000000004</c:v>
                </c:pt>
                <c:pt idx="2">
                  <c:v>0.53539999999999999</c:v>
                </c:pt>
                <c:pt idx="3">
                  <c:v>0.32050000000000001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A973-498A-A816-90E4D165C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836631"/>
        <c:axId val="802899752"/>
      </c:barChart>
      <c:catAx>
        <c:axId val="87483663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02899752"/>
        <c:crosses val="autoZero"/>
        <c:auto val="1"/>
        <c:lblAlgn val="ctr"/>
        <c:lblOffset val="100"/>
        <c:noMultiLvlLbl val="1"/>
      </c:catAx>
      <c:valAx>
        <c:axId val="802899752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87483663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Hincesti-ian-dec-23_24'!$C$191:$C$192</c:f>
              <c:strCache>
                <c:ptCount val="2"/>
                <c:pt idx="1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Hincesti-ian-dec-23_24'!$B$193:$B$196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Hincesti-ian-dec-23_24'!$C$193:$C$196</c:f>
              <c:numCache>
                <c:formatCode>#,##0.00</c:formatCode>
                <c:ptCount val="4"/>
                <c:pt idx="0">
                  <c:v>2.0711145310000001</c:v>
                </c:pt>
                <c:pt idx="1">
                  <c:v>1.377878513</c:v>
                </c:pt>
                <c:pt idx="2">
                  <c:v>3.2758988960000002</c:v>
                </c:pt>
                <c:pt idx="3">
                  <c:v>2.6382428939999998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838-46CC-9497-6E310EAEB594}"/>
            </c:ext>
          </c:extLst>
        </c:ser>
        <c:ser>
          <c:idx val="1"/>
          <c:order val="1"/>
          <c:tx>
            <c:strRef>
              <c:f>'Dinamica Hincesti-ian-dec-23_24'!$D$191:$D$192</c:f>
              <c:strCache>
                <c:ptCount val="2"/>
                <c:pt idx="1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Hincesti-ian-dec-23_24'!$B$193:$B$196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Hincesti-ian-dec-23_24'!$D$193:$D$196</c:f>
              <c:numCache>
                <c:formatCode>#,##0.00</c:formatCode>
                <c:ptCount val="4"/>
                <c:pt idx="0">
                  <c:v>2.0760503680000002</c:v>
                </c:pt>
                <c:pt idx="1">
                  <c:v>1.4497459690000001</c:v>
                </c:pt>
                <c:pt idx="2">
                  <c:v>3.0090056289999998</c:v>
                </c:pt>
                <c:pt idx="3">
                  <c:v>2.496984318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0838-46CC-9497-6E310EAEB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254222"/>
        <c:axId val="1946830666"/>
      </c:barChart>
      <c:catAx>
        <c:axId val="211625422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6830666"/>
        <c:crosses val="autoZero"/>
        <c:auto val="1"/>
        <c:lblAlgn val="ctr"/>
        <c:lblOffset val="100"/>
        <c:noMultiLvlLbl val="1"/>
      </c:catAx>
      <c:valAx>
        <c:axId val="194683066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crossAx val="211625422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Hincesti-ian-dec-23_24'!$C$157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1.0197847611769815E-2"/>
                  <c:y val="-3.295629942796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11-49CB-9643-D8CC4FB678D0}"/>
                </c:ext>
              </c:extLst>
            </c:dLbl>
            <c:dLbl>
              <c:idx val="1"/>
              <c:layout>
                <c:manualLayout>
                  <c:x val="-8.49820634314151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11-49CB-9643-D8CC4FB678D0}"/>
                </c:ext>
              </c:extLst>
            </c:dLbl>
            <c:dLbl>
              <c:idx val="2"/>
              <c:layout>
                <c:manualLayout>
                  <c:x val="-1.1897488880398117E-2"/>
                  <c:y val="-6.5912598855923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11-49CB-9643-D8CC4FB678D0}"/>
                </c:ext>
              </c:extLst>
            </c:dLbl>
            <c:dLbl>
              <c:idx val="3"/>
              <c:layout>
                <c:manualLayout>
                  <c:x val="-2.20953364921679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11-49CB-9643-D8CC4FB678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Hincesti-ian-dec-23_24'!$B$158:$B$161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Hincesti-ian-dec-23_24'!$C$158:$C$161</c:f>
              <c:numCache>
                <c:formatCode>0.0%</c:formatCode>
                <c:ptCount val="4"/>
                <c:pt idx="0">
                  <c:v>9.8599999999999993E-2</c:v>
                </c:pt>
                <c:pt idx="1">
                  <c:v>5.9200000000000003E-2</c:v>
                </c:pt>
                <c:pt idx="2">
                  <c:v>0.26640000000000003</c:v>
                </c:pt>
                <c:pt idx="3">
                  <c:v>0.13350000000000001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311-49CB-9643-D8CC4FB678D0}"/>
            </c:ext>
          </c:extLst>
        </c:ser>
        <c:ser>
          <c:idx val="1"/>
          <c:order val="1"/>
          <c:tx>
            <c:strRef>
              <c:f>'Dinamica Hincesti-ian-dec-23_24'!$D$157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Hincesti-ian-dec-23_24'!$B$158:$B$161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Hincesti-ian-dec-23_24'!$D$158:$D$161</c:f>
              <c:numCache>
                <c:formatCode>0.0%</c:formatCode>
                <c:ptCount val="4"/>
                <c:pt idx="0">
                  <c:v>0.14940000000000001</c:v>
                </c:pt>
                <c:pt idx="1">
                  <c:v>7.2900000000000006E-2</c:v>
                </c:pt>
                <c:pt idx="2">
                  <c:v>0.35830000000000001</c:v>
                </c:pt>
                <c:pt idx="3">
                  <c:v>0.24560000000000001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0311-49CB-9643-D8CC4FB678D0}"/>
            </c:ext>
          </c:extLst>
        </c:ser>
        <c:ser>
          <c:idx val="2"/>
          <c:order val="2"/>
          <c:tx>
            <c:strRef>
              <c:f>'Dinamica Hincesti-ian-dec-23_24'!$E$157</c:f>
              <c:strCache>
                <c:ptCount val="1"/>
              </c:strCache>
            </c:strRef>
          </c:tx>
          <c:invertIfNegative val="1"/>
          <c:cat>
            <c:strRef>
              <c:f>'Dinamica Hincesti-ian-dec-23_24'!$B$158:$B$161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Hincesti-ian-dec-23_24'!$E$158:$E$161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311-49CB-9643-D8CC4FB67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631473"/>
        <c:axId val="763081622"/>
      </c:barChart>
      <c:catAx>
        <c:axId val="136263147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63081622"/>
        <c:crosses val="autoZero"/>
        <c:auto val="1"/>
        <c:lblAlgn val="ctr"/>
        <c:lblOffset val="100"/>
        <c:noMultiLvlLbl val="1"/>
      </c:catAx>
      <c:valAx>
        <c:axId val="763081622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%" sourceLinked="1"/>
        <c:majorTickMark val="none"/>
        <c:minorTickMark val="none"/>
        <c:tickLblPos val="nextTo"/>
        <c:crossAx val="1362631473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sz="1500" dirty="0"/>
              <a:t>Sediul Central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Hincesti-ian-dec-23_24'!$P$3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Hincesti-ian-dec-23_24'!$O$4:$O$7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Hincesti-ian-dec-23_24'!$P$4:$P$7</c:f>
              <c:numCache>
                <c:formatCode>General</c:formatCode>
                <c:ptCount val="4"/>
                <c:pt idx="0">
                  <c:v>5660</c:v>
                </c:pt>
                <c:pt idx="1">
                  <c:v>3606</c:v>
                </c:pt>
                <c:pt idx="2">
                  <c:v>1573</c:v>
                </c:pt>
                <c:pt idx="3">
                  <c:v>481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1147-4440-8E7F-47DD6403C74C}"/>
            </c:ext>
          </c:extLst>
        </c:ser>
        <c:ser>
          <c:idx val="1"/>
          <c:order val="1"/>
          <c:tx>
            <c:strRef>
              <c:f>'Dinamica Hincesti-ian-dec-23_24'!$Q$3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Hincesti-ian-dec-23_24'!$O$4:$O$7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Hincesti-ian-dec-23_24'!$Q$4:$Q$7</c:f>
              <c:numCache>
                <c:formatCode>General</c:formatCode>
                <c:ptCount val="4"/>
                <c:pt idx="0">
                  <c:v>4441</c:v>
                </c:pt>
                <c:pt idx="1">
                  <c:v>2608</c:v>
                </c:pt>
                <c:pt idx="2">
                  <c:v>1425</c:v>
                </c:pt>
                <c:pt idx="3">
                  <c:v>408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1147-4440-8E7F-47DD6403C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142488"/>
        <c:axId val="2015332012"/>
      </c:barChart>
      <c:catAx>
        <c:axId val="1534142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15332012"/>
        <c:crosses val="autoZero"/>
        <c:auto val="1"/>
        <c:lblAlgn val="ctr"/>
        <c:lblOffset val="100"/>
        <c:noMultiLvlLbl val="1"/>
      </c:catAx>
      <c:valAx>
        <c:axId val="2015332012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4142488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Hincesti-ian-dec-23_24'!$C$174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Hincesti-ian-dec-23_24'!$B$175:$B$178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Hincesti-ian-dec-23_24'!$C$175:$C$178</c:f>
              <c:numCache>
                <c:formatCode>0.00%</c:formatCode>
                <c:ptCount val="4"/>
                <c:pt idx="0">
                  <c:v>2.4299999999999999E-2</c:v>
                </c:pt>
                <c:pt idx="1">
                  <c:v>1.34E-2</c:v>
                </c:pt>
                <c:pt idx="2">
                  <c:v>4.0599999999999997E-2</c:v>
                </c:pt>
                <c:pt idx="3">
                  <c:v>4.2599999999999999E-2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09E-4531-B5F2-1CEA3832FDAD}"/>
            </c:ext>
          </c:extLst>
        </c:ser>
        <c:ser>
          <c:idx val="1"/>
          <c:order val="1"/>
          <c:tx>
            <c:strRef>
              <c:f>'Dinamica Hincesti-ian-dec-23_24'!$D$174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8.76611481097906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9-4A18-BC56-47081D09F5DC}"/>
                </c:ext>
              </c:extLst>
            </c:dLbl>
            <c:dLbl>
              <c:idx val="1"/>
              <c:layout>
                <c:manualLayout>
                  <c:x val="1.4025783697566555E-2"/>
                  <c:y val="3.3332948385897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9-4A18-BC56-47081D09F5DC}"/>
                </c:ext>
              </c:extLst>
            </c:dLbl>
            <c:dLbl>
              <c:idx val="2"/>
              <c:layout>
                <c:manualLayout>
                  <c:x val="1.22725607353707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9-4A18-BC56-47081D09F5DC}"/>
                </c:ext>
              </c:extLst>
            </c:dLbl>
            <c:dLbl>
              <c:idx val="3"/>
              <c:layout>
                <c:manualLayout>
                  <c:x val="1.2272560735370735E-2"/>
                  <c:y val="1.333317935435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79-4A18-BC56-47081D09F5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Hincesti-ian-dec-23_24'!$B$175:$B$178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Hincesti-ian-dec-23_24'!$D$175:$D$178</c:f>
              <c:numCache>
                <c:formatCode>0.00%</c:formatCode>
                <c:ptCount val="4"/>
                <c:pt idx="0">
                  <c:v>1.7100000000000001E-2</c:v>
                </c:pt>
                <c:pt idx="1">
                  <c:v>8.2000000000000007E-3</c:v>
                </c:pt>
                <c:pt idx="2">
                  <c:v>3.1099999999999999E-2</c:v>
                </c:pt>
                <c:pt idx="3">
                  <c:v>2.0500000000000001E-2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D09E-4531-B5F2-1CEA3832F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466548"/>
        <c:axId val="141182077"/>
      </c:barChart>
      <c:catAx>
        <c:axId val="4324665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1182077"/>
        <c:crosses val="autoZero"/>
        <c:auto val="1"/>
        <c:lblAlgn val="ctr"/>
        <c:lblOffset val="100"/>
        <c:noMultiLvlLbl val="1"/>
      </c:catAx>
      <c:valAx>
        <c:axId val="141182077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432466548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sz="1500" dirty="0"/>
              <a:t>Sediul Ialoveni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Hincesti-ian-dec-23_24'!$AB$3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Hincesti-ian-dec-23_24'!$AA$4:$AA$7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Hincesti-ian-dec-23_24'!$AB$4:$AB$7</c:f>
              <c:numCache>
                <c:formatCode>General</c:formatCode>
                <c:ptCount val="4"/>
                <c:pt idx="0">
                  <c:v>3218</c:v>
                </c:pt>
                <c:pt idx="1">
                  <c:v>1955</c:v>
                </c:pt>
                <c:pt idx="2">
                  <c:v>965</c:v>
                </c:pt>
                <c:pt idx="3">
                  <c:v>298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385-4348-AA8F-EC4F18B834AF}"/>
            </c:ext>
          </c:extLst>
        </c:ser>
        <c:ser>
          <c:idx val="1"/>
          <c:order val="1"/>
          <c:tx>
            <c:strRef>
              <c:f>'Dinamica Hincesti-ian-dec-23_24'!$AC$3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Hincesti-ian-dec-23_24'!$AA$4:$AA$7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Hincesti-ian-dec-23_24'!$AC$4:$AC$7</c:f>
              <c:numCache>
                <c:formatCode>General</c:formatCode>
                <c:ptCount val="4"/>
                <c:pt idx="0">
                  <c:v>3049</c:v>
                </c:pt>
                <c:pt idx="1">
                  <c:v>1580</c:v>
                </c:pt>
                <c:pt idx="2">
                  <c:v>1107</c:v>
                </c:pt>
                <c:pt idx="3">
                  <c:v>362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E385-4348-AA8F-EC4F18B8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7233304"/>
        <c:axId val="722576825"/>
      </c:barChart>
      <c:catAx>
        <c:axId val="1967233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22576825"/>
        <c:crosses val="autoZero"/>
        <c:auto val="1"/>
        <c:lblAlgn val="ctr"/>
        <c:lblOffset val="100"/>
        <c:noMultiLvlLbl val="1"/>
      </c:catAx>
      <c:valAx>
        <c:axId val="722576825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67233304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 dirty="0"/>
              <a:t>Judecătoria</a:t>
            </a:r>
            <a:r>
              <a:rPr lang="ro-MD" sz="1500" baseline="0" dirty="0"/>
              <a:t> Hîncești</a:t>
            </a:r>
            <a:endParaRPr lang="ro-MD" sz="15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Hincesti-ian-dec-23_24'!$C$21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Hincesti-ian-dec-23_24'!$B$22:$B$25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Hincesti-ian-dec-23_24'!$C$22:$C$25</c:f>
              <c:numCache>
                <c:formatCode>General</c:formatCode>
                <c:ptCount val="4"/>
                <c:pt idx="0">
                  <c:v>9098</c:v>
                </c:pt>
                <c:pt idx="1">
                  <c:v>5515</c:v>
                </c:pt>
                <c:pt idx="2">
                  <c:v>2809</c:v>
                </c:pt>
                <c:pt idx="3">
                  <c:v>774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636-4B95-B1D2-D5E8A1BA46DA}"/>
            </c:ext>
          </c:extLst>
        </c:ser>
        <c:ser>
          <c:idx val="1"/>
          <c:order val="1"/>
          <c:tx>
            <c:strRef>
              <c:f>'Dinamica Hincesti-ian-dec-23_24'!$D$21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Hincesti-ian-dec-23_24'!$B$22:$B$25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Hincesti-ian-dec-23_24'!$D$22:$D$25</c:f>
              <c:numCache>
                <c:formatCode>General</c:formatCode>
                <c:ptCount val="4"/>
                <c:pt idx="0">
                  <c:v>8021</c:v>
                </c:pt>
                <c:pt idx="1">
                  <c:v>4527</c:v>
                </c:pt>
                <c:pt idx="2">
                  <c:v>2665</c:v>
                </c:pt>
                <c:pt idx="3">
                  <c:v>829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C636-4B95-B1D2-D5E8A1BA4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433207"/>
        <c:axId val="740582531"/>
      </c:barChart>
      <c:catAx>
        <c:axId val="56243320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40582531"/>
        <c:crosses val="autoZero"/>
        <c:auto val="1"/>
        <c:lblAlgn val="ctr"/>
        <c:lblOffset val="100"/>
        <c:noMultiLvlLbl val="1"/>
      </c:catAx>
      <c:valAx>
        <c:axId val="74058253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62433207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sz="1500" dirty="0"/>
              <a:t>Sediul Central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Hincesti-ian-dec-23_24'!$P$21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Hincesti-ian-dec-23_24'!$O$22:$O$25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Hincesti-ian-dec-23_24'!$P$22:$P$25</c:f>
              <c:numCache>
                <c:formatCode>General</c:formatCode>
                <c:ptCount val="4"/>
                <c:pt idx="0">
                  <c:v>5886</c:v>
                </c:pt>
                <c:pt idx="1">
                  <c:v>3524</c:v>
                </c:pt>
                <c:pt idx="2">
                  <c:v>1849</c:v>
                </c:pt>
                <c:pt idx="3">
                  <c:v>513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7D1C-4F05-A3CE-0E6C278DBB33}"/>
            </c:ext>
          </c:extLst>
        </c:ser>
        <c:ser>
          <c:idx val="1"/>
          <c:order val="1"/>
          <c:tx>
            <c:strRef>
              <c:f>'Dinamica Hincesti-ian-dec-23_24'!$Q$21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Hincesti-ian-dec-23_24'!$O$22:$O$25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Hincesti-ian-dec-23_24'!$Q$22:$Q$25</c:f>
              <c:numCache>
                <c:formatCode>General</c:formatCode>
                <c:ptCount val="4"/>
                <c:pt idx="0">
                  <c:v>4914</c:v>
                </c:pt>
                <c:pt idx="1">
                  <c:v>2992</c:v>
                </c:pt>
                <c:pt idx="2">
                  <c:v>1476</c:v>
                </c:pt>
                <c:pt idx="3">
                  <c:v>446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7D1C-4F05-A3CE-0E6C278DB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46449"/>
        <c:axId val="1058666296"/>
      </c:barChart>
      <c:catAx>
        <c:axId val="4234644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58666296"/>
        <c:crosses val="autoZero"/>
        <c:auto val="1"/>
        <c:lblAlgn val="ctr"/>
        <c:lblOffset val="100"/>
        <c:noMultiLvlLbl val="1"/>
      </c:catAx>
      <c:valAx>
        <c:axId val="105866629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346449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Sediul Ialoveni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Hincesti-ian-dec-23_24'!$AB$21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Hincesti-ian-dec-23_24'!$AA$22:$AA$25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Hincesti-ian-dec-23_24'!$AB$22:$AB$25</c:f>
              <c:numCache>
                <c:formatCode>General</c:formatCode>
                <c:ptCount val="4"/>
                <c:pt idx="0">
                  <c:v>3212</c:v>
                </c:pt>
                <c:pt idx="1">
                  <c:v>1991</c:v>
                </c:pt>
                <c:pt idx="2">
                  <c:v>960</c:v>
                </c:pt>
                <c:pt idx="3">
                  <c:v>261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E39-4D0A-AE74-84869814B98E}"/>
            </c:ext>
          </c:extLst>
        </c:ser>
        <c:ser>
          <c:idx val="1"/>
          <c:order val="1"/>
          <c:tx>
            <c:strRef>
              <c:f>'Dinamica Hincesti-ian-dec-23_24'!$AC$21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Hincesti-ian-dec-23_24'!$AA$22:$AA$25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Hincesti-ian-dec-23_24'!$AC$22:$AC$25</c:f>
              <c:numCache>
                <c:formatCode>General</c:formatCode>
                <c:ptCount val="4"/>
                <c:pt idx="0">
                  <c:v>3108</c:v>
                </c:pt>
                <c:pt idx="1">
                  <c:v>1535</c:v>
                </c:pt>
                <c:pt idx="2">
                  <c:v>1190</c:v>
                </c:pt>
                <c:pt idx="3">
                  <c:v>383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FE39-4D0A-AE74-84869814B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71692"/>
        <c:axId val="862588623"/>
      </c:barChart>
      <c:catAx>
        <c:axId val="1894716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2588623"/>
        <c:crosses val="autoZero"/>
        <c:auto val="1"/>
        <c:lblAlgn val="ctr"/>
        <c:lblOffset val="100"/>
        <c:noMultiLvlLbl val="1"/>
      </c:catAx>
      <c:valAx>
        <c:axId val="862588623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947169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Hincesti-ian-dec-23_24'!$B$38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0690-4BCB-B010-514F8F92DD4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Hincesti-ian-dec-23_24'!$C$37:$E$37</c:f>
              <c:strCache>
                <c:ptCount val="3"/>
                <c:pt idx="0">
                  <c:v>Instanța </c:v>
                </c:pt>
                <c:pt idx="1">
                  <c:v>Hîncești</c:v>
                </c:pt>
                <c:pt idx="2">
                  <c:v>Ialoveni</c:v>
                </c:pt>
              </c:strCache>
            </c:strRef>
          </c:cat>
          <c:val>
            <c:numRef>
              <c:f>'Dinamica Hincesti-ian-dec-23_24'!$C$38:$E$38</c:f>
              <c:numCache>
                <c:formatCode>0</c:formatCode>
                <c:ptCount val="3"/>
                <c:pt idx="0">
                  <c:v>923.71</c:v>
                </c:pt>
                <c:pt idx="1">
                  <c:v>1120</c:v>
                </c:pt>
                <c:pt idx="2">
                  <c:v>727.43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0690-4BCB-B010-514F8F92DD4C}"/>
            </c:ext>
          </c:extLst>
        </c:ser>
        <c:ser>
          <c:idx val="1"/>
          <c:order val="1"/>
          <c:tx>
            <c:strRef>
              <c:f>'Dinamica Hincesti-ian-dec-23_24'!$B$39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Hincesti-ian-dec-23_24'!$C$37:$E$37</c:f>
              <c:strCache>
                <c:ptCount val="3"/>
                <c:pt idx="0">
                  <c:v>Instanța </c:v>
                </c:pt>
                <c:pt idx="1">
                  <c:v>Hîncești</c:v>
                </c:pt>
                <c:pt idx="2">
                  <c:v>Ialoveni</c:v>
                </c:pt>
              </c:strCache>
            </c:strRef>
          </c:cat>
          <c:val>
            <c:numRef>
              <c:f>'Dinamica Hincesti-ian-dec-23_24'!$C$39:$E$39</c:f>
              <c:numCache>
                <c:formatCode>#,##0</c:formatCode>
                <c:ptCount val="3"/>
                <c:pt idx="0" formatCode="0">
                  <c:v>871</c:v>
                </c:pt>
                <c:pt idx="1">
                  <c:v>946.86</c:v>
                </c:pt>
                <c:pt idx="2" formatCode="0">
                  <c:v>782.5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0690-4BCB-B010-514F8F92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89060"/>
        <c:axId val="2033099156"/>
      </c:barChart>
      <c:catAx>
        <c:axId val="1609890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33099156"/>
        <c:crosses val="autoZero"/>
        <c:auto val="1"/>
        <c:lblAlgn val="ctr"/>
        <c:lblOffset val="100"/>
        <c:noMultiLvlLbl val="1"/>
      </c:catAx>
      <c:valAx>
        <c:axId val="203309915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160989060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Judecătoria Hîncești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Hincesti-ian-dec-23_24'!$C$54:$C$55</c:f>
              <c:strCache>
                <c:ptCount val="2"/>
                <c:pt idx="1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2.4264951433931717E-2"/>
                  <c:y val="1.318251635034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03-4EE9-B418-83D7DC60674E}"/>
                </c:ext>
              </c:extLst>
            </c:dLbl>
            <c:dLbl>
              <c:idx val="1"/>
              <c:layout>
                <c:manualLayout>
                  <c:x val="-1.2132475716965855E-2"/>
                  <c:y val="3.2956290875856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03-4EE9-B418-83D7DC60674E}"/>
                </c:ext>
              </c:extLst>
            </c:dLbl>
            <c:dLbl>
              <c:idx val="2"/>
              <c:layout>
                <c:manualLayout>
                  <c:x val="-1.73321081670940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03-4EE9-B418-83D7DC60674E}"/>
                </c:ext>
              </c:extLst>
            </c:dLbl>
            <c:dLbl>
              <c:idx val="3"/>
              <c:layout>
                <c:manualLayout>
                  <c:x val="-1.0399264900256448E-2"/>
                  <c:y val="3.2956290875856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03-4EE9-B418-83D7DC6067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Hincesti-ian-dec-23_24'!$B$56:$B$59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Hincesti-ian-dec-23_24'!$C$56:$C$59</c:f>
              <c:numCache>
                <c:formatCode>0%</c:formatCode>
                <c:ptCount val="4"/>
                <c:pt idx="0">
                  <c:v>1.0247999999999999</c:v>
                </c:pt>
                <c:pt idx="1">
                  <c:v>0.99170000000000003</c:v>
                </c:pt>
                <c:pt idx="2">
                  <c:v>1.1068</c:v>
                </c:pt>
                <c:pt idx="3">
                  <c:v>0.99360000000000004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D03-4EE9-B418-83D7DC60674E}"/>
            </c:ext>
          </c:extLst>
        </c:ser>
        <c:ser>
          <c:idx val="1"/>
          <c:order val="1"/>
          <c:tx>
            <c:strRef>
              <c:f>'Dinamica Hincesti-ian-dec-23_24'!$D$54:$D$55</c:f>
              <c:strCache>
                <c:ptCount val="2"/>
                <c:pt idx="1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CD03-4EE9-B418-83D7DC60674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Hincesti-ian-dec-23_24'!$B$56:$B$59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Hincesti-ian-dec-23_24'!$D$56:$D$59</c:f>
              <c:numCache>
                <c:formatCode>0%</c:formatCode>
                <c:ptCount val="4"/>
                <c:pt idx="0">
                  <c:v>1.071</c:v>
                </c:pt>
                <c:pt idx="1">
                  <c:v>1.0809</c:v>
                </c:pt>
                <c:pt idx="2">
                  <c:v>1.0528999999999999</c:v>
                </c:pt>
                <c:pt idx="3">
                  <c:v>1.0766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D03-4EE9-B418-83D7DC60674E}"/>
            </c:ext>
          </c:extLst>
        </c:ser>
        <c:ser>
          <c:idx val="2"/>
          <c:order val="2"/>
          <c:tx>
            <c:strRef>
              <c:f>'Dinamica Hincesti-ian-dec-23_24'!$E$54:$E$55</c:f>
              <c:strCache>
                <c:ptCount val="2"/>
                <c:pt idx="1">
                  <c:v>Ținta 2024</c:v>
                </c:pt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D03-4EE9-B418-83D7DC60674E}"/>
              </c:ext>
            </c:extLst>
          </c:dPt>
          <c:dLbls>
            <c:dLbl>
              <c:idx val="0"/>
              <c:layout>
                <c:manualLayout>
                  <c:x val="2.0798529800512895E-2"/>
                  <c:y val="6.5912581751712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03-4EE9-B418-83D7DC60674E}"/>
                </c:ext>
              </c:extLst>
            </c:dLbl>
            <c:dLbl>
              <c:idx val="1"/>
              <c:layout>
                <c:manualLayout>
                  <c:x val="1.03992649002564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03-4EE9-B418-83D7DC60674E}"/>
                </c:ext>
              </c:extLst>
            </c:dLbl>
            <c:dLbl>
              <c:idx val="2"/>
              <c:layout>
                <c:manualLayout>
                  <c:x val="1.0399264900256448E-2"/>
                  <c:y val="-1.51047921595861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03-4EE9-B418-83D7DC60674E}"/>
                </c:ext>
              </c:extLst>
            </c:dLbl>
            <c:dLbl>
              <c:idx val="3"/>
              <c:layout>
                <c:manualLayout>
                  <c:x val="1.0399264900256319E-2"/>
                  <c:y val="3.295629087585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03-4EE9-B418-83D7DC6067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Hincesti-ian-dec-23_24'!$B$56:$B$59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Hincesti-ian-dec-23_24'!$E$56:$E$59</c:f>
              <c:numCache>
                <c:formatCode>0%</c:formatCode>
                <c:ptCount val="4"/>
                <c:pt idx="0">
                  <c:v>1.02</c:v>
                </c:pt>
                <c:pt idx="1">
                  <c:v>0.99</c:v>
                </c:pt>
                <c:pt idx="2">
                  <c:v>1.1100000000000001</c:v>
                </c:pt>
                <c:pt idx="3">
                  <c:v>0.99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CD03-4EE9-B418-83D7DC606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082595"/>
        <c:axId val="437679842"/>
      </c:barChart>
      <c:catAx>
        <c:axId val="20300825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7679842"/>
        <c:crosses val="autoZero"/>
        <c:auto val="1"/>
        <c:lblAlgn val="ctr"/>
        <c:lblOffset val="100"/>
        <c:noMultiLvlLbl val="1"/>
      </c:catAx>
      <c:valAx>
        <c:axId val="437679842"/>
        <c:scaling>
          <c:orientation val="minMax"/>
          <c:max val="1.2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030082595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o-MD" sz="1500"/>
              <a:t>Sediul Central</a:t>
            </a:r>
          </a:p>
        </c:rich>
      </c:tx>
      <c:layout>
        <c:manualLayout>
          <c:xMode val="edge"/>
          <c:yMode val="edge"/>
          <c:x val="0.41173312944706275"/>
          <c:y val="2.3634850525055998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Hincesti-ian-dec-23_24'!$P$54:$P$55</c:f>
              <c:strCache>
                <c:ptCount val="2"/>
                <c:pt idx="1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Hincesti-ian-dec-23_24'!$O$56:$O$59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Hincesti-ian-dec-23_24'!$P$56:$P$59</c:f>
              <c:numCache>
                <c:formatCode>0%</c:formatCode>
                <c:ptCount val="4"/>
                <c:pt idx="0">
                  <c:v>1.039929329</c:v>
                </c:pt>
                <c:pt idx="1">
                  <c:v>0.97726012200000001</c:v>
                </c:pt>
                <c:pt idx="2">
                  <c:v>1.1754609030000001</c:v>
                </c:pt>
                <c:pt idx="3">
                  <c:v>1.0665280669999999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71A9-4B9E-9789-97725220DDA1}"/>
            </c:ext>
          </c:extLst>
        </c:ser>
        <c:ser>
          <c:idx val="1"/>
          <c:order val="1"/>
          <c:tx>
            <c:strRef>
              <c:f>'Dinamica Hincesti-ian-dec-23_24'!$Q$54:$Q$55</c:f>
              <c:strCache>
                <c:ptCount val="2"/>
                <c:pt idx="1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Hincesti-ian-dec-23_24'!$O$56:$O$59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Hincesti-ian-dec-23_24'!$Q$56:$Q$59</c:f>
              <c:numCache>
                <c:formatCode>0%</c:formatCode>
                <c:ptCount val="4"/>
                <c:pt idx="0">
                  <c:v>1.106507543</c:v>
                </c:pt>
                <c:pt idx="1">
                  <c:v>1.147239264</c:v>
                </c:pt>
                <c:pt idx="2">
                  <c:v>1.035789474</c:v>
                </c:pt>
                <c:pt idx="3">
                  <c:v>1.093137255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71A9-4B9E-9789-97725220D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4155663"/>
        <c:axId val="1330519188"/>
      </c:barChart>
      <c:catAx>
        <c:axId val="177415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30519188"/>
        <c:crosses val="autoZero"/>
        <c:auto val="1"/>
        <c:lblAlgn val="ctr"/>
        <c:lblOffset val="100"/>
        <c:noMultiLvlLbl val="1"/>
      </c:catAx>
      <c:valAx>
        <c:axId val="1330519188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774155663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07/02/2025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7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88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81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5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59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20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60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34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52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17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36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124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56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147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0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70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423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4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4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60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94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18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17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14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9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0B2E2-1BF4-E848-B432-DBA6D9139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7FA1A-3D24-0A4C-96BD-940CB7D6B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45FA1-7654-8A40-AAF4-3F61128C2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FB313-4469-8547-BAD9-6F09DBE8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545898" y="472596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545898" y="48935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22 Jan. 2021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82088" y="472596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2705622" y="1020969"/>
            <a:ext cx="5527316" cy="270194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5897" y="240212"/>
            <a:ext cx="6687040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5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273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de variație a stocului de cauze pendinte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501B5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436732"/>
              </p:ext>
            </p:extLst>
          </p:nvPr>
        </p:nvGraphicFramePr>
        <p:xfrm>
          <a:off x="1422400" y="998218"/>
          <a:ext cx="7605486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74758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de variație a stocului de cauze pendinte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 title="Chart">
            <a:extLst>
              <a:ext uri="{FF2B5EF4-FFF2-40B4-BE49-F238E27FC236}">
                <a16:creationId xmlns:a16="http://schemas.microsoft.com/office/drawing/2014/main" id="{00000000-0008-0000-4600-000072672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83874"/>
              </p:ext>
            </p:extLst>
          </p:nvPr>
        </p:nvGraphicFramePr>
        <p:xfrm>
          <a:off x="1422401" y="998218"/>
          <a:ext cx="7605486" cy="41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94811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de variație a stocului de cauze pendinte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 title="Chart">
            <a:extLst>
              <a:ext uri="{FF2B5EF4-FFF2-40B4-BE49-F238E27FC236}">
                <a16:creationId xmlns:a16="http://schemas.microsoft.com/office/drawing/2014/main" id="{00000000-0008-0000-4600-0000255E4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70495"/>
              </p:ext>
            </p:extLst>
          </p:nvPr>
        </p:nvGraphicFramePr>
        <p:xfrm>
          <a:off x="1422400" y="998218"/>
          <a:ext cx="7605486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61898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Durata lichidării stocului de cauze pendinte (zile)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9A7AB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771930"/>
              </p:ext>
            </p:extLst>
          </p:nvPr>
        </p:nvGraphicFramePr>
        <p:xfrm>
          <a:off x="1422400" y="998218"/>
          <a:ext cx="7605487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1419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Durata lichidării stocului de cauze pendinte (zile)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D99A3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13755"/>
              </p:ext>
            </p:extLst>
          </p:nvPr>
        </p:nvGraphicFramePr>
        <p:xfrm>
          <a:off x="1422400" y="998218"/>
          <a:ext cx="7605486" cy="41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56242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Durata lichidării stocului de cauze pendinte (zile)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D0769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330826"/>
              </p:ext>
            </p:extLst>
          </p:nvPr>
        </p:nvGraphicFramePr>
        <p:xfrm>
          <a:off x="1429657" y="998218"/>
          <a:ext cx="7598229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5809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27617" y="290907"/>
            <a:ext cx="5943600" cy="707311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Ponderea dosarelor pe rol între 2 și 3 ani/mai mult de 3 ani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40DDD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39589"/>
              </p:ext>
            </p:extLst>
          </p:nvPr>
        </p:nvGraphicFramePr>
        <p:xfrm>
          <a:off x="1422400" y="998218"/>
          <a:ext cx="7517559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47947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707311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Ponderea dosarelor examinate între 2 și 3 ani/mai mult de 3 ani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 title="Chart">
            <a:extLst>
              <a:ext uri="{FF2B5EF4-FFF2-40B4-BE49-F238E27FC236}">
                <a16:creationId xmlns:a16="http://schemas.microsoft.com/office/drawing/2014/main" id="{00000000-0008-0000-4600-0000D9828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571055"/>
              </p:ext>
            </p:extLst>
          </p:nvPr>
        </p:nvGraphicFramePr>
        <p:xfrm>
          <a:off x="1429657" y="998217"/>
          <a:ext cx="7598229" cy="414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33966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707311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ședințelor de judecată amânate (ținta pentru 2024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ro-RO" sz="2000" dirty="0">
                <a:latin typeface="Cambria" panose="02040503050406030204" pitchFamily="18" charset="0"/>
              </a:rPr>
              <a:t>23%)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 title="Chart">
            <a:extLst>
              <a:ext uri="{FF2B5EF4-FFF2-40B4-BE49-F238E27FC236}">
                <a16:creationId xmlns:a16="http://schemas.microsoft.com/office/drawing/2014/main" id="{00000000-0008-0000-4600-0000416AE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428647"/>
              </p:ext>
            </p:extLst>
          </p:nvPr>
        </p:nvGraphicFramePr>
        <p:xfrm>
          <a:off x="1429657" y="998216"/>
          <a:ext cx="7598229" cy="414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40602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707311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</a:t>
            </a:r>
            <a:r>
              <a:rPr lang="ro-RO" sz="2000" dirty="0">
                <a:latin typeface="Cambria" panose="02040503050406030204" pitchFamily="18" charset="0"/>
              </a:rPr>
              <a:t>dosarelor soluționate într-o singură ședință de judecată (ținta pentru 2024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ro-RO" sz="2000" dirty="0">
                <a:latin typeface="Cambria" panose="02040503050406030204" pitchFamily="18" charset="0"/>
              </a:rPr>
              <a:t>65%)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FD880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70282"/>
              </p:ext>
            </p:extLst>
          </p:nvPr>
        </p:nvGraphicFramePr>
        <p:xfrm>
          <a:off x="1444171" y="998216"/>
          <a:ext cx="7583715" cy="414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9025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27484C01-3CA7-097D-089D-D70AB6B2BC29}"/>
              </a:ext>
            </a:extLst>
          </p:cNvPr>
          <p:cNvSpPr txBox="1">
            <a:spLocks/>
          </p:cNvSpPr>
          <p:nvPr/>
        </p:nvSpPr>
        <p:spPr bwMode="gray">
          <a:xfrm>
            <a:off x="0" y="70999"/>
            <a:ext cx="914399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dirty="0">
                <a:latin typeface="Cambria" panose="02040503050406030204" pitchFamily="18" charset="0"/>
              </a:rPr>
              <a:t>Raportul de activitate a Judecătoriei Hîncești</a:t>
            </a:r>
          </a:p>
          <a:p>
            <a:pPr algn="ctr"/>
            <a:r>
              <a:rPr lang="ro-RO" sz="2000" dirty="0">
                <a:latin typeface="Cambria"/>
                <a:ea typeface="Cambria"/>
              </a:rPr>
              <a:t>pentru anul 2024</a:t>
            </a:r>
            <a:endParaRPr lang="en-GB" sz="2000" dirty="0">
              <a:latin typeface="Cambria"/>
              <a:ea typeface="Cambria"/>
            </a:endParaRPr>
          </a:p>
        </p:txBody>
      </p:sp>
      <p:sp>
        <p:nvSpPr>
          <p:cNvPr id="4" name="Subline">
            <a:extLst>
              <a:ext uri="{FF2B5EF4-FFF2-40B4-BE49-F238E27FC236}">
                <a16:creationId xmlns:a16="http://schemas.microsoft.com/office/drawing/2014/main" id="{E59D60AC-5E28-EE30-7001-DC3B779AA956}"/>
              </a:ext>
            </a:extLst>
          </p:cNvPr>
          <p:cNvSpPr txBox="1">
            <a:spLocks/>
          </p:cNvSpPr>
          <p:nvPr/>
        </p:nvSpPr>
        <p:spPr bwMode="gray">
          <a:xfrm>
            <a:off x="-1" y="4760877"/>
            <a:ext cx="9143999" cy="3116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MD" dirty="0">
                <a:latin typeface="Cambria"/>
                <a:ea typeface="Cambria"/>
              </a:rPr>
              <a:t>7 februarie 2025</a:t>
            </a:r>
            <a:endParaRPr lang="en-GB" dirty="0">
              <a:latin typeface="Cambria"/>
              <a:ea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A7472-DBC6-7556-55B1-E3A0A83A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772259"/>
            <a:ext cx="5435600" cy="35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707311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ședințelor de judecată per dosar examinat (ținta pentru 2024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ro-RO" sz="2000" dirty="0">
                <a:latin typeface="Cambria" panose="02040503050406030204" pitchFamily="18" charset="0"/>
              </a:rPr>
              <a:t>1.75)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392B3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68707"/>
              </p:ext>
            </p:extLst>
          </p:nvPr>
        </p:nvGraphicFramePr>
        <p:xfrm>
          <a:off x="1422400" y="998216"/>
          <a:ext cx="7605485" cy="414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53858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473857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apelurilor/recursurilor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824D8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0763"/>
              </p:ext>
            </p:extLst>
          </p:nvPr>
        </p:nvGraphicFramePr>
        <p:xfrm>
          <a:off x="1429657" y="998218"/>
          <a:ext cx="7598229" cy="41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852554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707312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Rata hotărârilor judecătorești casate (ținta pentru 2024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ro-RO" sz="2000" dirty="0">
                <a:latin typeface="Cambria" panose="02040503050406030204" pitchFamily="18" charset="0"/>
              </a:rPr>
              <a:t>2.4%)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30777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960547"/>
              </p:ext>
            </p:extLst>
          </p:nvPr>
        </p:nvGraphicFramePr>
        <p:xfrm>
          <a:off x="1429658" y="998218"/>
          <a:ext cx="7598228" cy="41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993544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473857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Concluzii</a:t>
            </a:r>
            <a:endParaRPr lang="x-none" sz="2000" dirty="0">
              <a:latin typeface="Cambria" panose="02040503050406030204" pitchFamily="18" charset="0"/>
            </a:endParaRPr>
          </a:p>
        </p:txBody>
      </p:sp>
      <p:sp>
        <p:nvSpPr>
          <p:cNvPr id="4" name="Subline">
            <a:extLst>
              <a:ext uri="{FF2B5EF4-FFF2-40B4-BE49-F238E27FC236}">
                <a16:creationId xmlns:a16="http://schemas.microsoft.com/office/drawing/2014/main" id="{42F271B6-16CC-D4B4-47E8-04E61F2BC30B}"/>
              </a:ext>
            </a:extLst>
          </p:cNvPr>
          <p:cNvSpPr txBox="1">
            <a:spLocks/>
          </p:cNvSpPr>
          <p:nvPr/>
        </p:nvSpPr>
        <p:spPr bwMode="gray">
          <a:xfrm>
            <a:off x="1676400" y="1343695"/>
            <a:ext cx="7467599" cy="36971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 fost înregistrate cu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1 389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dosare noi mai puțin – o descreștere de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.6% (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-24.7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de dosare civile, -0.3% de dosare penale, -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.2% de dosare contravenționale). Această descreștere semnificativă se datorează, în principal,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numărului redus de dosare noi la sediul Central.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Totodată, a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fost încheiate cu 1 077 de dosare mai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puțin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o descreștere de 11.8% (-17.9% de dosare civile,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-5.1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de dosare penale,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+7.1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de dosare contravenționale). Des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reșterea se datorează, în principal, numărului redus de dosare soluționate la sediul Central.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Volumul de muncă per judecător a descrescut, fiind de 871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dosare.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sediul Ialoveni volumul de muncă continuă a fi mai redus decât la sediul Central (783 de dosare în comparație cu 947), însă tendința este de reducere </a:t>
            </a:r>
            <a:r>
              <a:rPr lang="ro-RO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diferenței.</a:t>
            </a: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MD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4842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473857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Concluzii</a:t>
            </a:r>
            <a:endParaRPr lang="x-none" sz="2000" dirty="0">
              <a:latin typeface="Cambria" panose="02040503050406030204" pitchFamily="18" charset="0"/>
            </a:endParaRPr>
          </a:p>
        </p:txBody>
      </p:sp>
      <p:sp>
        <p:nvSpPr>
          <p:cNvPr id="4" name="Subline">
            <a:extLst>
              <a:ext uri="{FF2B5EF4-FFF2-40B4-BE49-F238E27FC236}">
                <a16:creationId xmlns:a16="http://schemas.microsoft.com/office/drawing/2014/main" id="{42F271B6-16CC-D4B4-47E8-04E61F2BC30B}"/>
              </a:ext>
            </a:extLst>
          </p:cNvPr>
          <p:cNvSpPr txBox="1">
            <a:spLocks/>
          </p:cNvSpPr>
          <p:nvPr/>
        </p:nvSpPr>
        <p:spPr bwMode="gray">
          <a:xfrm>
            <a:off x="1676400" y="1343695"/>
            <a:ext cx="7467599" cy="20813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Rata de variație a stocului de cauze pendinte este foarte bună – 107%. Totuși, vor fi necesare eforturi suplimentare în vederea atingerii țintei anuale stabilite pentru rata de variație a stocului de cauze penale pendinte în 2025 (111%).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Durata lichidării stocului de cauze pendinte este acceptabilă – 150 de zile. Totuși, este îngrijorătoare creșterea semnificativă a duratei de lichidare a stocului de cauze civile pendinte la sediul Ialoveni (până la 253 de zile).</a:t>
            </a:r>
            <a:endParaRPr lang="ro-MD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3741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6"/>
            <a:ext cx="5943600" cy="473857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Concluzii</a:t>
            </a:r>
            <a:endParaRPr lang="x-none" sz="2000" dirty="0">
              <a:latin typeface="Cambria" panose="02040503050406030204" pitchFamily="18" charset="0"/>
            </a:endParaRPr>
          </a:p>
        </p:txBody>
      </p:sp>
      <p:sp>
        <p:nvSpPr>
          <p:cNvPr id="4" name="Subline">
            <a:extLst>
              <a:ext uri="{FF2B5EF4-FFF2-40B4-BE49-F238E27FC236}">
                <a16:creationId xmlns:a16="http://schemas.microsoft.com/office/drawing/2014/main" id="{42F271B6-16CC-D4B4-47E8-04E61F2BC30B}"/>
              </a:ext>
            </a:extLst>
          </p:cNvPr>
          <p:cNvSpPr txBox="1">
            <a:spLocks/>
          </p:cNvSpPr>
          <p:nvPr/>
        </p:nvSpPr>
        <p:spPr bwMode="gray">
          <a:xfrm>
            <a:off x="1676400" y="1343695"/>
            <a:ext cx="7467599" cy="35548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atestă scăderea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ponderii pe rol a dosarelor cu o vechime mai mare de 3 ani (până la 10.06%).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În același timp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a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scăzut și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ponderea dosarelor examinate cu o vechime mai mare de 3 ani (până la 2.7%).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Rata ședințelor de judecată amânate a scăzut până la 21%.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ndicatorii pentru rata dosarelor soluționate într-o singură ședință de judecată și numărul ședințelor de judecată per dosar examinat sunt de asemenea buni – 62% și respectiv, 2.08 ședințe de judecată.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Rata apelurilor/recursurilor a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crescut esențial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până la 14.9%.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Creșterea este specifică pentru toate categoriile de dosare.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Rata hotărârilor judecătorești casate s-a diminuat până la 1.71%, scăderea fiind caracteristică pentru toate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categoriile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dosare. </a:t>
            </a:r>
            <a:endParaRPr kumimoji="0" lang="ro-MD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6937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9670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dosarelor noi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1E546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907244"/>
              </p:ext>
            </p:extLst>
          </p:nvPr>
        </p:nvGraphicFramePr>
        <p:xfrm>
          <a:off x="1429658" y="998218"/>
          <a:ext cx="7598228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65832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dosarelor noi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9D000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033837"/>
              </p:ext>
            </p:extLst>
          </p:nvPr>
        </p:nvGraphicFramePr>
        <p:xfrm>
          <a:off x="1415143" y="998218"/>
          <a:ext cx="7612743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94342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dosarelor noi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48982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296422"/>
              </p:ext>
            </p:extLst>
          </p:nvPr>
        </p:nvGraphicFramePr>
        <p:xfrm>
          <a:off x="1429657" y="998218"/>
          <a:ext cx="7598229" cy="41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23901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dosarelor încheiate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 title="Chart">
            <a:extLst>
              <a:ext uri="{FF2B5EF4-FFF2-40B4-BE49-F238E27FC236}">
                <a16:creationId xmlns:a16="http://schemas.microsoft.com/office/drawing/2014/main" id="{00000000-0008-0000-4600-0000A8E26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31852"/>
              </p:ext>
            </p:extLst>
          </p:nvPr>
        </p:nvGraphicFramePr>
        <p:xfrm>
          <a:off x="1429657" y="998218"/>
          <a:ext cx="7598229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09365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dosarelor încheiate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4600-0000DA5A8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075098"/>
              </p:ext>
            </p:extLst>
          </p:nvPr>
        </p:nvGraphicFramePr>
        <p:xfrm>
          <a:off x="1429658" y="998218"/>
          <a:ext cx="7598228" cy="41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69727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Numărul dosarelor încheiate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600-0000D3A07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73131"/>
              </p:ext>
            </p:extLst>
          </p:nvPr>
        </p:nvGraphicFramePr>
        <p:xfrm>
          <a:off x="1429657" y="998218"/>
          <a:ext cx="7598229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605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2EF060CA-4AC2-B08F-B904-62521A85206A}"/>
              </a:ext>
            </a:extLst>
          </p:cNvPr>
          <p:cNvSpPr/>
          <p:nvPr/>
        </p:nvSpPr>
        <p:spPr>
          <a:xfrm>
            <a:off x="2120822" y="145257"/>
            <a:ext cx="850660" cy="85296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72D2A"/>
          </a:solidFill>
        </p:spPr>
        <p:txBody>
          <a:bodyPr/>
          <a:lstStyle/>
          <a:p>
            <a:endParaRPr lang="ru-MD"/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6BC4A2F4-FDF7-62F1-3190-AC5453B11682}"/>
              </a:ext>
            </a:extLst>
          </p:cNvPr>
          <p:cNvSpPr/>
          <p:nvPr/>
        </p:nvSpPr>
        <p:spPr>
          <a:xfrm>
            <a:off x="2176957" y="187169"/>
            <a:ext cx="707909" cy="746281"/>
          </a:xfrm>
          <a:custGeom>
            <a:avLst/>
            <a:gdLst/>
            <a:ahLst/>
            <a:cxnLst/>
            <a:rect l="l" t="t" r="r" b="b"/>
            <a:pathLst>
              <a:path w="531321" h="549169">
                <a:moveTo>
                  <a:pt x="0" y="0"/>
                </a:moveTo>
                <a:lnTo>
                  <a:pt x="531321" y="0"/>
                </a:lnTo>
                <a:lnTo>
                  <a:pt x="53132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MD" sz="675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85F4B-E6BF-9A9B-F409-7E3C0BF8C02F}"/>
              </a:ext>
            </a:extLst>
          </p:cNvPr>
          <p:cNvSpPr/>
          <p:nvPr/>
        </p:nvSpPr>
        <p:spPr>
          <a:xfrm>
            <a:off x="3084286" y="290907"/>
            <a:ext cx="5943600" cy="553998"/>
          </a:xfrm>
          <a:prstGeom prst="roundRect">
            <a:avLst/>
          </a:prstGeom>
          <a:solidFill>
            <a:srgbClr val="E6E6E6"/>
          </a:solidFill>
          <a:ln>
            <a:solidFill>
              <a:srgbClr val="A72D2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9E737FC-D652-4BFE-5FE3-A90446FE6148}"/>
              </a:ext>
            </a:extLst>
          </p:cNvPr>
          <p:cNvSpPr txBox="1">
            <a:spLocks/>
          </p:cNvSpPr>
          <p:nvPr/>
        </p:nvSpPr>
        <p:spPr bwMode="gray">
          <a:xfrm>
            <a:off x="3027617" y="395431"/>
            <a:ext cx="611638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000" dirty="0">
                <a:latin typeface="Cambria" panose="02040503050406030204" pitchFamily="18" charset="0"/>
              </a:rPr>
              <a:t>Volumul de muncă per judecător (nr. de dosare)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 title="Chart">
            <a:extLst>
              <a:ext uri="{FF2B5EF4-FFF2-40B4-BE49-F238E27FC236}">
                <a16:creationId xmlns:a16="http://schemas.microsoft.com/office/drawing/2014/main" id="{00000000-0008-0000-4600-0000DEAE5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635621"/>
              </p:ext>
            </p:extLst>
          </p:nvPr>
        </p:nvGraphicFramePr>
        <p:xfrm>
          <a:off x="1422400" y="998218"/>
          <a:ext cx="7605486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7665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.pptx" id="{58BAC1C1-9805-4408-A1E8-D1E88CC09B37}" vid="{48A7AC99-3C7E-4DB8-B81E-0A4F3F48532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8" ma:contentTypeDescription="Create a new document." ma:contentTypeScope="" ma:versionID="b03b123e318ea9bd284932fad64a56d4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9e964abf0621ebb02662912eed47c599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F3281-5C23-40CA-8AEC-63A43AAE6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50F05-AC0A-42BA-81A0-1786CBE9E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English</Template>
  <TotalTime>2818</TotalTime>
  <Words>615</Words>
  <Application>Microsoft Office PowerPoint</Application>
  <PresentationFormat>Expunere pe ecran (16:9)</PresentationFormat>
  <Paragraphs>91</Paragraphs>
  <Slides>26</Slides>
  <Notes>26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Symbol</vt:lpstr>
      <vt:lpstr>Wingdings</vt:lpstr>
      <vt:lpstr>Master English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information:</dc:title>
  <dc:creator>Microsoft Office User</dc:creator>
  <cp:lastModifiedBy>Admin</cp:lastModifiedBy>
  <cp:revision>53</cp:revision>
  <dcterms:created xsi:type="dcterms:W3CDTF">2021-01-21T13:37:18Z</dcterms:created>
  <dcterms:modified xsi:type="dcterms:W3CDTF">2025-02-07T06:36:53Z</dcterms:modified>
</cp:coreProperties>
</file>